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Lst>
  <p:sldSz cy="5143500" cx="9144000"/>
  <p:notesSz cx="6858000" cy="9144000"/>
  <p:embeddedFontLst>
    <p:embeddedFont>
      <p:font typeface="Roboto"/>
      <p:regular r:id="rId41"/>
      <p:bold r:id="rId42"/>
      <p:italic r:id="rId43"/>
      <p:boldItalic r:id="rId44"/>
    </p:embeddedFont>
    <p:embeddedFont>
      <p:font typeface="Nunito"/>
      <p:regular r:id="rId45"/>
      <p:bold r:id="rId46"/>
      <p:italic r:id="rId47"/>
      <p:boldItalic r:id="rId48"/>
    </p:embeddedFont>
    <p:embeddedFont>
      <p:font typeface="Maven Pro"/>
      <p:regular r:id="rId49"/>
      <p:bold r:id="rId5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font" Target="fonts/Roboto-bold.fntdata"/><Relationship Id="rId41" Type="http://schemas.openxmlformats.org/officeDocument/2006/relationships/font" Target="fonts/Roboto-regular.fntdata"/><Relationship Id="rId44" Type="http://schemas.openxmlformats.org/officeDocument/2006/relationships/font" Target="fonts/Roboto-boldItalic.fntdata"/><Relationship Id="rId43" Type="http://schemas.openxmlformats.org/officeDocument/2006/relationships/font" Target="fonts/Roboto-italic.fntdata"/><Relationship Id="rId46" Type="http://schemas.openxmlformats.org/officeDocument/2006/relationships/font" Target="fonts/Nunito-bold.fntdata"/><Relationship Id="rId45" Type="http://schemas.openxmlformats.org/officeDocument/2006/relationships/font" Target="fonts/Nunito-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Nunito-boldItalic.fntdata"/><Relationship Id="rId47" Type="http://schemas.openxmlformats.org/officeDocument/2006/relationships/font" Target="fonts/Nunito-italic.fntdata"/><Relationship Id="rId49" Type="http://schemas.openxmlformats.org/officeDocument/2006/relationships/font" Target="fonts/MavenPro-regular.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0" Type="http://schemas.openxmlformats.org/officeDocument/2006/relationships/font" Target="fonts/MavenPro-bold.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3" name="Shape 273"/>
        <p:cNvGrpSpPr/>
        <p:nvPr/>
      </p:nvGrpSpPr>
      <p:grpSpPr>
        <a:xfrm>
          <a:off x="0" y="0"/>
          <a:ext cx="0" cy="0"/>
          <a:chOff x="0" y="0"/>
          <a:chExt cx="0" cy="0"/>
        </a:xfrm>
      </p:grpSpPr>
      <p:sp>
        <p:nvSpPr>
          <p:cNvPr id="274" name="Google Shape;274;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7" name="Shape 327"/>
        <p:cNvGrpSpPr/>
        <p:nvPr/>
      </p:nvGrpSpPr>
      <p:grpSpPr>
        <a:xfrm>
          <a:off x="0" y="0"/>
          <a:ext cx="0" cy="0"/>
          <a:chOff x="0" y="0"/>
          <a:chExt cx="0" cy="0"/>
        </a:xfrm>
      </p:grpSpPr>
      <p:sp>
        <p:nvSpPr>
          <p:cNvPr id="328" name="Google Shape;328;g81f439f20b_0_3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81f439f20b_0_3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3" name="Shape 333"/>
        <p:cNvGrpSpPr/>
        <p:nvPr/>
      </p:nvGrpSpPr>
      <p:grpSpPr>
        <a:xfrm>
          <a:off x="0" y="0"/>
          <a:ext cx="0" cy="0"/>
          <a:chOff x="0" y="0"/>
          <a:chExt cx="0" cy="0"/>
        </a:xfrm>
      </p:grpSpPr>
      <p:sp>
        <p:nvSpPr>
          <p:cNvPr id="334" name="Google Shape;334;g81f439f20b_0_3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81f439f20b_0_3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9" name="Shape 339"/>
        <p:cNvGrpSpPr/>
        <p:nvPr/>
      </p:nvGrpSpPr>
      <p:grpSpPr>
        <a:xfrm>
          <a:off x="0" y="0"/>
          <a:ext cx="0" cy="0"/>
          <a:chOff x="0" y="0"/>
          <a:chExt cx="0" cy="0"/>
        </a:xfrm>
      </p:grpSpPr>
      <p:sp>
        <p:nvSpPr>
          <p:cNvPr id="340" name="Google Shape;340;g81f439f20b_0_3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81f439f20b_0_3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5" name="Shape 345"/>
        <p:cNvGrpSpPr/>
        <p:nvPr/>
      </p:nvGrpSpPr>
      <p:grpSpPr>
        <a:xfrm>
          <a:off x="0" y="0"/>
          <a:ext cx="0" cy="0"/>
          <a:chOff x="0" y="0"/>
          <a:chExt cx="0" cy="0"/>
        </a:xfrm>
      </p:grpSpPr>
      <p:sp>
        <p:nvSpPr>
          <p:cNvPr id="346" name="Google Shape;346;g81f439f20b_0_3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81f439f20b_0_3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1" name="Shape 351"/>
        <p:cNvGrpSpPr/>
        <p:nvPr/>
      </p:nvGrpSpPr>
      <p:grpSpPr>
        <a:xfrm>
          <a:off x="0" y="0"/>
          <a:ext cx="0" cy="0"/>
          <a:chOff x="0" y="0"/>
          <a:chExt cx="0" cy="0"/>
        </a:xfrm>
      </p:grpSpPr>
      <p:sp>
        <p:nvSpPr>
          <p:cNvPr id="352" name="Google Shape;352;g81f439f20b_0_3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81f439f20b_0_3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7" name="Shape 357"/>
        <p:cNvGrpSpPr/>
        <p:nvPr/>
      </p:nvGrpSpPr>
      <p:grpSpPr>
        <a:xfrm>
          <a:off x="0" y="0"/>
          <a:ext cx="0" cy="0"/>
          <a:chOff x="0" y="0"/>
          <a:chExt cx="0" cy="0"/>
        </a:xfrm>
      </p:grpSpPr>
      <p:sp>
        <p:nvSpPr>
          <p:cNvPr id="358" name="Google Shape;358;g81f439f20b_0_3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81f439f20b_0_3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3" name="Shape 363"/>
        <p:cNvGrpSpPr/>
        <p:nvPr/>
      </p:nvGrpSpPr>
      <p:grpSpPr>
        <a:xfrm>
          <a:off x="0" y="0"/>
          <a:ext cx="0" cy="0"/>
          <a:chOff x="0" y="0"/>
          <a:chExt cx="0" cy="0"/>
        </a:xfrm>
      </p:grpSpPr>
      <p:sp>
        <p:nvSpPr>
          <p:cNvPr id="364" name="Google Shape;364;g81f439f20b_0_3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81f439f20b_0_3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9" name="Shape 369"/>
        <p:cNvGrpSpPr/>
        <p:nvPr/>
      </p:nvGrpSpPr>
      <p:grpSpPr>
        <a:xfrm>
          <a:off x="0" y="0"/>
          <a:ext cx="0" cy="0"/>
          <a:chOff x="0" y="0"/>
          <a:chExt cx="0" cy="0"/>
        </a:xfrm>
      </p:grpSpPr>
      <p:sp>
        <p:nvSpPr>
          <p:cNvPr id="370" name="Google Shape;370;g81f439f20b_0_3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81f439f20b_0_3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5" name="Shape 375"/>
        <p:cNvGrpSpPr/>
        <p:nvPr/>
      </p:nvGrpSpPr>
      <p:grpSpPr>
        <a:xfrm>
          <a:off x="0" y="0"/>
          <a:ext cx="0" cy="0"/>
          <a:chOff x="0" y="0"/>
          <a:chExt cx="0" cy="0"/>
        </a:xfrm>
      </p:grpSpPr>
      <p:sp>
        <p:nvSpPr>
          <p:cNvPr id="376" name="Google Shape;376;g895c7827f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895c7827f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1" name="Shape 381"/>
        <p:cNvGrpSpPr/>
        <p:nvPr/>
      </p:nvGrpSpPr>
      <p:grpSpPr>
        <a:xfrm>
          <a:off x="0" y="0"/>
          <a:ext cx="0" cy="0"/>
          <a:chOff x="0" y="0"/>
          <a:chExt cx="0" cy="0"/>
        </a:xfrm>
      </p:grpSpPr>
      <p:sp>
        <p:nvSpPr>
          <p:cNvPr id="382" name="Google Shape;382;g81f439f20b_0_3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81f439f20b_0_3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0" name="Shape 280"/>
        <p:cNvGrpSpPr/>
        <p:nvPr/>
      </p:nvGrpSpPr>
      <p:grpSpPr>
        <a:xfrm>
          <a:off x="0" y="0"/>
          <a:ext cx="0" cy="0"/>
          <a:chOff x="0" y="0"/>
          <a:chExt cx="0" cy="0"/>
        </a:xfrm>
      </p:grpSpPr>
      <p:sp>
        <p:nvSpPr>
          <p:cNvPr id="281" name="Google Shape;281;g81f439f20b_0_2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81f439f20b_0_2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7" name="Shape 387"/>
        <p:cNvGrpSpPr/>
        <p:nvPr/>
      </p:nvGrpSpPr>
      <p:grpSpPr>
        <a:xfrm>
          <a:off x="0" y="0"/>
          <a:ext cx="0" cy="0"/>
          <a:chOff x="0" y="0"/>
          <a:chExt cx="0" cy="0"/>
        </a:xfrm>
      </p:grpSpPr>
      <p:sp>
        <p:nvSpPr>
          <p:cNvPr id="388" name="Google Shape;388;g8958344a06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8958344a06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3" name="Shape 393"/>
        <p:cNvGrpSpPr/>
        <p:nvPr/>
      </p:nvGrpSpPr>
      <p:grpSpPr>
        <a:xfrm>
          <a:off x="0" y="0"/>
          <a:ext cx="0" cy="0"/>
          <a:chOff x="0" y="0"/>
          <a:chExt cx="0" cy="0"/>
        </a:xfrm>
      </p:grpSpPr>
      <p:sp>
        <p:nvSpPr>
          <p:cNvPr id="394" name="Google Shape;394;g8958344a06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8958344a06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9" name="Shape 399"/>
        <p:cNvGrpSpPr/>
        <p:nvPr/>
      </p:nvGrpSpPr>
      <p:grpSpPr>
        <a:xfrm>
          <a:off x="0" y="0"/>
          <a:ext cx="0" cy="0"/>
          <a:chOff x="0" y="0"/>
          <a:chExt cx="0" cy="0"/>
        </a:xfrm>
      </p:grpSpPr>
      <p:sp>
        <p:nvSpPr>
          <p:cNvPr id="400" name="Google Shape;400;g8958344a06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8958344a06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5" name="Shape 405"/>
        <p:cNvGrpSpPr/>
        <p:nvPr/>
      </p:nvGrpSpPr>
      <p:grpSpPr>
        <a:xfrm>
          <a:off x="0" y="0"/>
          <a:ext cx="0" cy="0"/>
          <a:chOff x="0" y="0"/>
          <a:chExt cx="0" cy="0"/>
        </a:xfrm>
      </p:grpSpPr>
      <p:sp>
        <p:nvSpPr>
          <p:cNvPr id="406" name="Google Shape;406;g81f439f20b_0_3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7" name="Google Shape;407;g81f439f20b_0_3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2" name="Shape 412"/>
        <p:cNvGrpSpPr/>
        <p:nvPr/>
      </p:nvGrpSpPr>
      <p:grpSpPr>
        <a:xfrm>
          <a:off x="0" y="0"/>
          <a:ext cx="0" cy="0"/>
          <a:chOff x="0" y="0"/>
          <a:chExt cx="0" cy="0"/>
        </a:xfrm>
      </p:grpSpPr>
      <p:sp>
        <p:nvSpPr>
          <p:cNvPr id="413" name="Google Shape;413;g8958344a06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4" name="Google Shape;414;g8958344a06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2" name="Shape 422"/>
        <p:cNvGrpSpPr/>
        <p:nvPr/>
      </p:nvGrpSpPr>
      <p:grpSpPr>
        <a:xfrm>
          <a:off x="0" y="0"/>
          <a:ext cx="0" cy="0"/>
          <a:chOff x="0" y="0"/>
          <a:chExt cx="0" cy="0"/>
        </a:xfrm>
      </p:grpSpPr>
      <p:sp>
        <p:nvSpPr>
          <p:cNvPr id="423" name="Google Shape;423;g8958344a06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4" name="Google Shape;424;g8958344a06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0" name="Shape 430"/>
        <p:cNvGrpSpPr/>
        <p:nvPr/>
      </p:nvGrpSpPr>
      <p:grpSpPr>
        <a:xfrm>
          <a:off x="0" y="0"/>
          <a:ext cx="0" cy="0"/>
          <a:chOff x="0" y="0"/>
          <a:chExt cx="0" cy="0"/>
        </a:xfrm>
      </p:grpSpPr>
      <p:sp>
        <p:nvSpPr>
          <p:cNvPr id="431" name="Google Shape;431;g8958344a06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2" name="Google Shape;432;g8958344a06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5" name="Shape 435"/>
        <p:cNvGrpSpPr/>
        <p:nvPr/>
      </p:nvGrpSpPr>
      <p:grpSpPr>
        <a:xfrm>
          <a:off x="0" y="0"/>
          <a:ext cx="0" cy="0"/>
          <a:chOff x="0" y="0"/>
          <a:chExt cx="0" cy="0"/>
        </a:xfrm>
      </p:grpSpPr>
      <p:sp>
        <p:nvSpPr>
          <p:cNvPr id="436" name="Google Shape;436;g8958344a06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7" name="Google Shape;437;g8958344a06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0" name="Shape 440"/>
        <p:cNvGrpSpPr/>
        <p:nvPr/>
      </p:nvGrpSpPr>
      <p:grpSpPr>
        <a:xfrm>
          <a:off x="0" y="0"/>
          <a:ext cx="0" cy="0"/>
          <a:chOff x="0" y="0"/>
          <a:chExt cx="0" cy="0"/>
        </a:xfrm>
      </p:grpSpPr>
      <p:sp>
        <p:nvSpPr>
          <p:cNvPr id="441" name="Google Shape;441;g81f439f20b_0_3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2" name="Google Shape;442;g81f439f20b_0_3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5" name="Shape 445"/>
        <p:cNvGrpSpPr/>
        <p:nvPr/>
      </p:nvGrpSpPr>
      <p:grpSpPr>
        <a:xfrm>
          <a:off x="0" y="0"/>
          <a:ext cx="0" cy="0"/>
          <a:chOff x="0" y="0"/>
          <a:chExt cx="0" cy="0"/>
        </a:xfrm>
      </p:grpSpPr>
      <p:sp>
        <p:nvSpPr>
          <p:cNvPr id="446" name="Google Shape;446;g81f439f20b_0_3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7" name="Google Shape;447;g81f439f20b_0_3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6" name="Shape 286"/>
        <p:cNvGrpSpPr/>
        <p:nvPr/>
      </p:nvGrpSpPr>
      <p:grpSpPr>
        <a:xfrm>
          <a:off x="0" y="0"/>
          <a:ext cx="0" cy="0"/>
          <a:chOff x="0" y="0"/>
          <a:chExt cx="0" cy="0"/>
        </a:xfrm>
      </p:grpSpPr>
      <p:sp>
        <p:nvSpPr>
          <p:cNvPr id="287" name="Google Shape;287;g81f439f20b_0_2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81f439f20b_0_2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1" name="Shape 451"/>
        <p:cNvGrpSpPr/>
        <p:nvPr/>
      </p:nvGrpSpPr>
      <p:grpSpPr>
        <a:xfrm>
          <a:off x="0" y="0"/>
          <a:ext cx="0" cy="0"/>
          <a:chOff x="0" y="0"/>
          <a:chExt cx="0" cy="0"/>
        </a:xfrm>
      </p:grpSpPr>
      <p:sp>
        <p:nvSpPr>
          <p:cNvPr id="452" name="Google Shape;452;g81f439f20b_0_3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3" name="Google Shape;453;g81f439f20b_0_3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8" name="Shape 458"/>
        <p:cNvGrpSpPr/>
        <p:nvPr/>
      </p:nvGrpSpPr>
      <p:grpSpPr>
        <a:xfrm>
          <a:off x="0" y="0"/>
          <a:ext cx="0" cy="0"/>
          <a:chOff x="0" y="0"/>
          <a:chExt cx="0" cy="0"/>
        </a:xfrm>
      </p:grpSpPr>
      <p:sp>
        <p:nvSpPr>
          <p:cNvPr id="459" name="Google Shape;459;g8958344a06_2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0" name="Google Shape;460;g8958344a06_2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3" name="Shape 463"/>
        <p:cNvGrpSpPr/>
        <p:nvPr/>
      </p:nvGrpSpPr>
      <p:grpSpPr>
        <a:xfrm>
          <a:off x="0" y="0"/>
          <a:ext cx="0" cy="0"/>
          <a:chOff x="0" y="0"/>
          <a:chExt cx="0" cy="0"/>
        </a:xfrm>
      </p:grpSpPr>
      <p:sp>
        <p:nvSpPr>
          <p:cNvPr id="464" name="Google Shape;464;g8958344a06_2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5" name="Google Shape;465;g8958344a06_2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8" name="Shape 468"/>
        <p:cNvGrpSpPr/>
        <p:nvPr/>
      </p:nvGrpSpPr>
      <p:grpSpPr>
        <a:xfrm>
          <a:off x="0" y="0"/>
          <a:ext cx="0" cy="0"/>
          <a:chOff x="0" y="0"/>
          <a:chExt cx="0" cy="0"/>
        </a:xfrm>
      </p:grpSpPr>
      <p:sp>
        <p:nvSpPr>
          <p:cNvPr id="469" name="Google Shape;469;g895c7827f3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0" name="Google Shape;470;g895c7827f3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4" name="Shape 474"/>
        <p:cNvGrpSpPr/>
        <p:nvPr/>
      </p:nvGrpSpPr>
      <p:grpSpPr>
        <a:xfrm>
          <a:off x="0" y="0"/>
          <a:ext cx="0" cy="0"/>
          <a:chOff x="0" y="0"/>
          <a:chExt cx="0" cy="0"/>
        </a:xfrm>
      </p:grpSpPr>
      <p:sp>
        <p:nvSpPr>
          <p:cNvPr id="475" name="Google Shape;475;g895c7827f3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6" name="Google Shape;476;g895c7827f3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9" name="Shape 479"/>
        <p:cNvGrpSpPr/>
        <p:nvPr/>
      </p:nvGrpSpPr>
      <p:grpSpPr>
        <a:xfrm>
          <a:off x="0" y="0"/>
          <a:ext cx="0" cy="0"/>
          <a:chOff x="0" y="0"/>
          <a:chExt cx="0" cy="0"/>
        </a:xfrm>
      </p:grpSpPr>
      <p:sp>
        <p:nvSpPr>
          <p:cNvPr id="480" name="Google Shape;480;g895c7827f3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1" name="Google Shape;481;g895c7827f3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1" name="Shape 291"/>
        <p:cNvGrpSpPr/>
        <p:nvPr/>
      </p:nvGrpSpPr>
      <p:grpSpPr>
        <a:xfrm>
          <a:off x="0" y="0"/>
          <a:ext cx="0" cy="0"/>
          <a:chOff x="0" y="0"/>
          <a:chExt cx="0" cy="0"/>
        </a:xfrm>
      </p:grpSpPr>
      <p:sp>
        <p:nvSpPr>
          <p:cNvPr id="292" name="Google Shape;292;g81f439f20b_0_2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81f439f20b_0_2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7" name="Shape 297"/>
        <p:cNvGrpSpPr/>
        <p:nvPr/>
      </p:nvGrpSpPr>
      <p:grpSpPr>
        <a:xfrm>
          <a:off x="0" y="0"/>
          <a:ext cx="0" cy="0"/>
          <a:chOff x="0" y="0"/>
          <a:chExt cx="0" cy="0"/>
        </a:xfrm>
      </p:grpSpPr>
      <p:sp>
        <p:nvSpPr>
          <p:cNvPr id="298" name="Google Shape;298;g81f439f20b_0_2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81f439f20b_0_2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3" name="Shape 303"/>
        <p:cNvGrpSpPr/>
        <p:nvPr/>
      </p:nvGrpSpPr>
      <p:grpSpPr>
        <a:xfrm>
          <a:off x="0" y="0"/>
          <a:ext cx="0" cy="0"/>
          <a:chOff x="0" y="0"/>
          <a:chExt cx="0" cy="0"/>
        </a:xfrm>
      </p:grpSpPr>
      <p:sp>
        <p:nvSpPr>
          <p:cNvPr id="304" name="Google Shape;304;g81f439f20b_0_2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81f439f20b_0_2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9" name="Shape 309"/>
        <p:cNvGrpSpPr/>
        <p:nvPr/>
      </p:nvGrpSpPr>
      <p:grpSpPr>
        <a:xfrm>
          <a:off x="0" y="0"/>
          <a:ext cx="0" cy="0"/>
          <a:chOff x="0" y="0"/>
          <a:chExt cx="0" cy="0"/>
        </a:xfrm>
      </p:grpSpPr>
      <p:sp>
        <p:nvSpPr>
          <p:cNvPr id="310" name="Google Shape;310;g81f439f20b_0_3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81f439f20b_0_3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5" name="Shape 315"/>
        <p:cNvGrpSpPr/>
        <p:nvPr/>
      </p:nvGrpSpPr>
      <p:grpSpPr>
        <a:xfrm>
          <a:off x="0" y="0"/>
          <a:ext cx="0" cy="0"/>
          <a:chOff x="0" y="0"/>
          <a:chExt cx="0" cy="0"/>
        </a:xfrm>
      </p:grpSpPr>
      <p:sp>
        <p:nvSpPr>
          <p:cNvPr id="316" name="Google Shape;316;g81f439f20b_0_3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81f439f20b_0_3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1" name="Shape 321"/>
        <p:cNvGrpSpPr/>
        <p:nvPr/>
      </p:nvGrpSpPr>
      <p:grpSpPr>
        <a:xfrm>
          <a:off x="0" y="0"/>
          <a:ext cx="0" cy="0"/>
          <a:chOff x="0" y="0"/>
          <a:chExt cx="0" cy="0"/>
        </a:xfrm>
      </p:grpSpPr>
      <p:sp>
        <p:nvSpPr>
          <p:cNvPr id="322" name="Google Shape;322;g81f439f20b_0_3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81f439f20b_0_3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accent3"/>
        </a:solidFill>
      </p:bgPr>
    </p:bg>
    <p:spTree>
      <p:nvGrpSpPr>
        <p:cNvPr id="9" name="Shape 9"/>
        <p:cNvGrpSpPr/>
        <p:nvPr/>
      </p:nvGrpSpPr>
      <p:grpSpPr>
        <a:xfrm>
          <a:off x="0" y="0"/>
          <a:ext cx="0" cy="0"/>
          <a:chOff x="0" y="0"/>
          <a:chExt cx="0" cy="0"/>
        </a:xfrm>
      </p:grpSpPr>
      <p:grpSp>
        <p:nvGrpSpPr>
          <p:cNvPr id="10" name="Google Shape;10;p2"/>
          <p:cNvGrpSpPr/>
          <p:nvPr/>
        </p:nvGrpSpPr>
        <p:grpSpPr>
          <a:xfrm>
            <a:off x="7343003" y="3409675"/>
            <a:ext cx="1691422" cy="1732548"/>
            <a:chOff x="7343003" y="3409675"/>
            <a:chExt cx="1691422" cy="1732548"/>
          </a:xfrm>
        </p:grpSpPr>
        <p:grpSp>
          <p:nvGrpSpPr>
            <p:cNvPr id="11" name="Google Shape;11;p2"/>
            <p:cNvGrpSpPr/>
            <p:nvPr/>
          </p:nvGrpSpPr>
          <p:grpSpPr>
            <a:xfrm>
              <a:off x="7343003" y="4453711"/>
              <a:ext cx="316800" cy="688513"/>
              <a:chOff x="7343003" y="4453711"/>
              <a:chExt cx="316800" cy="688513"/>
            </a:xfrm>
          </p:grpSpPr>
          <p:sp>
            <p:nvSpPr>
              <p:cNvPr id="12" name="Google Shape;12;p2"/>
              <p:cNvSpPr/>
              <p:nvPr/>
            </p:nvSpPr>
            <p:spPr>
              <a:xfrm>
                <a:off x="7343003"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7343003"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 name="Google Shape;14;p2"/>
            <p:cNvGrpSpPr/>
            <p:nvPr/>
          </p:nvGrpSpPr>
          <p:grpSpPr>
            <a:xfrm>
              <a:off x="7801210" y="4105700"/>
              <a:ext cx="316800" cy="1036523"/>
              <a:chOff x="7801210" y="4105700"/>
              <a:chExt cx="316800" cy="1036523"/>
            </a:xfrm>
          </p:grpSpPr>
          <p:sp>
            <p:nvSpPr>
              <p:cNvPr id="15" name="Google Shape;15;p2"/>
              <p:cNvSpPr/>
              <p:nvPr/>
            </p:nvSpPr>
            <p:spPr>
              <a:xfrm>
                <a:off x="7801210"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7801210"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7801210"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8259418" y="3757688"/>
              <a:ext cx="316800" cy="1384535"/>
              <a:chOff x="8259418" y="3757688"/>
              <a:chExt cx="316800" cy="1384535"/>
            </a:xfrm>
          </p:grpSpPr>
          <p:sp>
            <p:nvSpPr>
              <p:cNvPr id="19" name="Google Shape;19;p2"/>
              <p:cNvSpPr/>
              <p:nvPr/>
            </p:nvSpPr>
            <p:spPr>
              <a:xfrm>
                <a:off x="8259418"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8259418"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8259418"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8259418"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 name="Google Shape;23;p2"/>
            <p:cNvGrpSpPr/>
            <p:nvPr/>
          </p:nvGrpSpPr>
          <p:grpSpPr>
            <a:xfrm>
              <a:off x="8717625" y="3409675"/>
              <a:ext cx="316800" cy="1732548"/>
              <a:chOff x="8717625" y="3409675"/>
              <a:chExt cx="316800" cy="1732548"/>
            </a:xfrm>
          </p:grpSpPr>
          <p:sp>
            <p:nvSpPr>
              <p:cNvPr id="24" name="Google Shape;24;p2"/>
              <p:cNvSpPr/>
              <p:nvPr/>
            </p:nvSpPr>
            <p:spPr>
              <a:xfrm>
                <a:off x="8717625"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8717625"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8717625"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8717625" y="3409675"/>
                <a:ext cx="316800" cy="1732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8717625"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9" name="Google Shape;29;p2"/>
          <p:cNvGrpSpPr/>
          <p:nvPr/>
        </p:nvGrpSpPr>
        <p:grpSpPr>
          <a:xfrm>
            <a:off x="5043503" y="0"/>
            <a:ext cx="3814072" cy="3839102"/>
            <a:chOff x="5043503" y="0"/>
            <a:chExt cx="3814072" cy="3839102"/>
          </a:xfrm>
        </p:grpSpPr>
        <p:sp>
          <p:nvSpPr>
            <p:cNvPr id="30" name="Google Shape;30;p2"/>
            <p:cNvSpPr/>
            <p:nvPr/>
          </p:nvSpPr>
          <p:spPr>
            <a:xfrm>
              <a:off x="8460975" y="1817775"/>
              <a:ext cx="396600" cy="3966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rot="-9830444">
              <a:off x="6469759" y="3480728"/>
              <a:ext cx="320148" cy="32014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 name="Google Shape;32;p2"/>
            <p:cNvGrpSpPr/>
            <p:nvPr/>
          </p:nvGrpSpPr>
          <p:grpSpPr>
            <a:xfrm>
              <a:off x="7647812" y="2704283"/>
              <a:ext cx="635219" cy="635219"/>
              <a:chOff x="6725724" y="2701260"/>
              <a:chExt cx="1208101" cy="1208100"/>
            </a:xfrm>
          </p:grpSpPr>
          <p:sp>
            <p:nvSpPr>
              <p:cNvPr id="33" name="Google Shape;33;p2"/>
              <p:cNvSpPr/>
              <p:nvPr/>
            </p:nvSpPr>
            <p:spPr>
              <a:xfrm rot="5400000">
                <a:off x="6725725" y="2701260"/>
                <a:ext cx="1208100" cy="12081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rot="5400000">
                <a:off x="6725724" y="2701260"/>
                <a:ext cx="1208100" cy="1208100"/>
              </a:xfrm>
              <a:prstGeom prst="pie">
                <a:avLst>
                  <a:gd fmla="val 8244818" name="adj1"/>
                  <a:gd fmla="val 16246175"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rot="5400000">
                <a:off x="6954988" y="2930398"/>
                <a:ext cx="749700" cy="7497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2"/>
            <p:cNvSpPr/>
            <p:nvPr/>
          </p:nvSpPr>
          <p:spPr>
            <a:xfrm>
              <a:off x="8460975" y="1817775"/>
              <a:ext cx="396600" cy="396600"/>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 name="Google Shape;37;p2"/>
            <p:cNvGrpSpPr/>
            <p:nvPr/>
          </p:nvGrpSpPr>
          <p:grpSpPr>
            <a:xfrm>
              <a:off x="7952720" y="179238"/>
              <a:ext cx="873165" cy="873003"/>
              <a:chOff x="7754428" y="208725"/>
              <a:chExt cx="541800" cy="541800"/>
            </a:xfrm>
          </p:grpSpPr>
          <p:sp>
            <p:nvSpPr>
              <p:cNvPr id="38" name="Google Shape;38;p2"/>
              <p:cNvSpPr/>
              <p:nvPr/>
            </p:nvSpPr>
            <p:spPr>
              <a:xfrm rot="-8647347">
                <a:off x="7831319" y="285616"/>
                <a:ext cx="388018" cy="38801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rot="-8647347">
                <a:off x="7831319" y="285616"/>
                <a:ext cx="388018" cy="388018"/>
              </a:xfrm>
              <a:prstGeom prst="pie">
                <a:avLst>
                  <a:gd fmla="val 19376841" name="adj1"/>
                  <a:gd fmla="val 12313574"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 name="Google Shape;40;p2"/>
            <p:cNvSpPr/>
            <p:nvPr/>
          </p:nvSpPr>
          <p:spPr>
            <a:xfrm>
              <a:off x="5399840" y="356365"/>
              <a:ext cx="2577000" cy="25770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rot="2043858">
              <a:off x="5503813" y="460310"/>
              <a:ext cx="2369480" cy="236948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5399795" y="360281"/>
              <a:ext cx="2577000" cy="2577000"/>
            </a:xfrm>
            <a:prstGeom prst="pie">
              <a:avLst>
                <a:gd fmla="val 8801158"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rot="2044777">
              <a:off x="5911449" y="867729"/>
              <a:ext cx="1554223" cy="1554223"/>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5399795" y="356358"/>
              <a:ext cx="2577000" cy="2577000"/>
            </a:xfrm>
            <a:prstGeom prst="pie">
              <a:avLst>
                <a:gd fmla="val 1255410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rot="-9830444">
              <a:off x="6469759" y="3480727"/>
              <a:ext cx="320148" cy="320148"/>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 name="Google Shape;46;p2"/>
          <p:cNvSpPr txBox="1"/>
          <p:nvPr>
            <p:ph type="ctrTitle"/>
          </p:nvPr>
        </p:nvSpPr>
        <p:spPr>
          <a:xfrm>
            <a:off x="824000" y="1613813"/>
            <a:ext cx="4255500" cy="18729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47" name="Google Shape;47;p2"/>
          <p:cNvSpPr txBox="1"/>
          <p:nvPr>
            <p:ph idx="1" type="subTitle"/>
          </p:nvPr>
        </p:nvSpPr>
        <p:spPr>
          <a:xfrm>
            <a:off x="824000" y="3596300"/>
            <a:ext cx="4255500" cy="695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48" name="Google Shape;48;p2"/>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accent3"/>
        </a:solidFill>
      </p:bgPr>
    </p:bg>
    <p:spTree>
      <p:nvGrpSpPr>
        <p:cNvPr id="141" name="Shape 141"/>
        <p:cNvGrpSpPr/>
        <p:nvPr/>
      </p:nvGrpSpPr>
      <p:grpSpPr>
        <a:xfrm>
          <a:off x="0" y="0"/>
          <a:ext cx="0" cy="0"/>
          <a:chOff x="0" y="0"/>
          <a:chExt cx="0" cy="0"/>
        </a:xfrm>
      </p:grpSpPr>
      <p:grpSp>
        <p:nvGrpSpPr>
          <p:cNvPr id="142" name="Google Shape;142;p11"/>
          <p:cNvGrpSpPr/>
          <p:nvPr/>
        </p:nvGrpSpPr>
        <p:grpSpPr>
          <a:xfrm>
            <a:off x="52" y="4099200"/>
            <a:ext cx="9144036" cy="1044300"/>
            <a:chOff x="52" y="4099200"/>
            <a:chExt cx="9144036" cy="1044300"/>
          </a:xfrm>
        </p:grpSpPr>
        <p:grpSp>
          <p:nvGrpSpPr>
            <p:cNvPr id="143" name="Google Shape;143;p11"/>
            <p:cNvGrpSpPr/>
            <p:nvPr/>
          </p:nvGrpSpPr>
          <p:grpSpPr>
            <a:xfrm>
              <a:off x="52" y="4309200"/>
              <a:ext cx="231622" cy="834300"/>
              <a:chOff x="2688737" y="4301380"/>
              <a:chExt cx="231900" cy="834300"/>
            </a:xfrm>
          </p:grpSpPr>
          <p:sp>
            <p:nvSpPr>
              <p:cNvPr id="144" name="Google Shape;144;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 name="Google Shape;148;p11"/>
            <p:cNvGrpSpPr/>
            <p:nvPr/>
          </p:nvGrpSpPr>
          <p:grpSpPr>
            <a:xfrm>
              <a:off x="371406" y="4099200"/>
              <a:ext cx="231622" cy="1044300"/>
              <a:chOff x="2688737" y="4091380"/>
              <a:chExt cx="231900" cy="1044300"/>
            </a:xfrm>
          </p:grpSpPr>
          <p:sp>
            <p:nvSpPr>
              <p:cNvPr id="149" name="Google Shape;149;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flipH="1">
                <a:off x="2688737" y="4091380"/>
                <a:ext cx="2319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 name="Google Shape;154;p11"/>
            <p:cNvGrpSpPr/>
            <p:nvPr/>
          </p:nvGrpSpPr>
          <p:grpSpPr>
            <a:xfrm>
              <a:off x="742761" y="4309200"/>
              <a:ext cx="231622" cy="834300"/>
              <a:chOff x="2688737" y="4301380"/>
              <a:chExt cx="231900" cy="834300"/>
            </a:xfrm>
          </p:grpSpPr>
          <p:sp>
            <p:nvSpPr>
              <p:cNvPr id="155" name="Google Shape;155;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 name="Google Shape;159;p11"/>
            <p:cNvGrpSpPr/>
            <p:nvPr/>
          </p:nvGrpSpPr>
          <p:grpSpPr>
            <a:xfrm>
              <a:off x="1114115" y="4518900"/>
              <a:ext cx="231622" cy="624600"/>
              <a:chOff x="2688737" y="4511080"/>
              <a:chExt cx="231900" cy="624600"/>
            </a:xfrm>
          </p:grpSpPr>
          <p:sp>
            <p:nvSpPr>
              <p:cNvPr id="160" name="Google Shape;160;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 name="Google Shape;163;p11"/>
            <p:cNvGrpSpPr/>
            <p:nvPr/>
          </p:nvGrpSpPr>
          <p:grpSpPr>
            <a:xfrm>
              <a:off x="1856753" y="4099200"/>
              <a:ext cx="231600" cy="1044300"/>
              <a:chOff x="1856753" y="4099200"/>
              <a:chExt cx="231600" cy="1044300"/>
            </a:xfrm>
          </p:grpSpPr>
          <p:sp>
            <p:nvSpPr>
              <p:cNvPr id="164" name="Google Shape;164;p11"/>
              <p:cNvSpPr/>
              <p:nvPr/>
            </p:nvSpPr>
            <p:spPr>
              <a:xfrm flipH="1">
                <a:off x="185675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1"/>
              <p:cNvSpPr/>
              <p:nvPr/>
            </p:nvSpPr>
            <p:spPr>
              <a:xfrm flipH="1">
                <a:off x="185675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1"/>
              <p:cNvSpPr/>
              <p:nvPr/>
            </p:nvSpPr>
            <p:spPr>
              <a:xfrm flipH="1">
                <a:off x="185675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1"/>
              <p:cNvSpPr/>
              <p:nvPr/>
            </p:nvSpPr>
            <p:spPr>
              <a:xfrm flipH="1">
                <a:off x="1856753"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1"/>
              <p:cNvSpPr/>
              <p:nvPr/>
            </p:nvSpPr>
            <p:spPr>
              <a:xfrm flipH="1">
                <a:off x="185675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 name="Google Shape;169;p11"/>
            <p:cNvGrpSpPr/>
            <p:nvPr/>
          </p:nvGrpSpPr>
          <p:grpSpPr>
            <a:xfrm>
              <a:off x="2228107" y="4309200"/>
              <a:ext cx="231600" cy="834300"/>
              <a:chOff x="2228107" y="4309200"/>
              <a:chExt cx="231600" cy="834300"/>
            </a:xfrm>
          </p:grpSpPr>
          <p:sp>
            <p:nvSpPr>
              <p:cNvPr id="170" name="Google Shape;170;p11"/>
              <p:cNvSpPr/>
              <p:nvPr/>
            </p:nvSpPr>
            <p:spPr>
              <a:xfrm flipH="1">
                <a:off x="222810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1"/>
              <p:cNvSpPr/>
              <p:nvPr/>
            </p:nvSpPr>
            <p:spPr>
              <a:xfrm flipH="1">
                <a:off x="2228107"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1"/>
              <p:cNvSpPr/>
              <p:nvPr/>
            </p:nvSpPr>
            <p:spPr>
              <a:xfrm flipH="1">
                <a:off x="222810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1"/>
              <p:cNvSpPr/>
              <p:nvPr/>
            </p:nvSpPr>
            <p:spPr>
              <a:xfrm flipH="1">
                <a:off x="222810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 name="Google Shape;174;p11"/>
            <p:cNvGrpSpPr/>
            <p:nvPr/>
          </p:nvGrpSpPr>
          <p:grpSpPr>
            <a:xfrm>
              <a:off x="2599462" y="4518900"/>
              <a:ext cx="231600" cy="624600"/>
              <a:chOff x="2599462" y="4518900"/>
              <a:chExt cx="231600" cy="624600"/>
            </a:xfrm>
          </p:grpSpPr>
          <p:sp>
            <p:nvSpPr>
              <p:cNvPr id="175" name="Google Shape;175;p11"/>
              <p:cNvSpPr/>
              <p:nvPr/>
            </p:nvSpPr>
            <p:spPr>
              <a:xfrm flipH="1">
                <a:off x="259946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1"/>
              <p:cNvSpPr/>
              <p:nvPr/>
            </p:nvSpPr>
            <p:spPr>
              <a:xfrm flipH="1">
                <a:off x="259946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1"/>
              <p:cNvSpPr/>
              <p:nvPr/>
            </p:nvSpPr>
            <p:spPr>
              <a:xfrm flipH="1">
                <a:off x="259946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 name="Google Shape;178;p11"/>
            <p:cNvGrpSpPr/>
            <p:nvPr/>
          </p:nvGrpSpPr>
          <p:grpSpPr>
            <a:xfrm>
              <a:off x="3342171" y="4099200"/>
              <a:ext cx="231600" cy="1044300"/>
              <a:chOff x="3342171" y="4099200"/>
              <a:chExt cx="231600" cy="1044300"/>
            </a:xfrm>
          </p:grpSpPr>
          <p:sp>
            <p:nvSpPr>
              <p:cNvPr id="179" name="Google Shape;179;p11"/>
              <p:cNvSpPr/>
              <p:nvPr/>
            </p:nvSpPr>
            <p:spPr>
              <a:xfrm flipH="1">
                <a:off x="334217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1"/>
              <p:cNvSpPr/>
              <p:nvPr/>
            </p:nvSpPr>
            <p:spPr>
              <a:xfrm flipH="1">
                <a:off x="334217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1"/>
              <p:cNvSpPr/>
              <p:nvPr/>
            </p:nvSpPr>
            <p:spPr>
              <a:xfrm flipH="1">
                <a:off x="334217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1"/>
              <p:cNvSpPr/>
              <p:nvPr/>
            </p:nvSpPr>
            <p:spPr>
              <a:xfrm flipH="1">
                <a:off x="3342171"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1"/>
              <p:cNvSpPr/>
              <p:nvPr/>
            </p:nvSpPr>
            <p:spPr>
              <a:xfrm flipH="1">
                <a:off x="334217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 name="Google Shape;184;p11"/>
            <p:cNvGrpSpPr/>
            <p:nvPr/>
          </p:nvGrpSpPr>
          <p:grpSpPr>
            <a:xfrm>
              <a:off x="3713525" y="4309200"/>
              <a:ext cx="231600" cy="834300"/>
              <a:chOff x="3713525" y="4309200"/>
              <a:chExt cx="231600" cy="834300"/>
            </a:xfrm>
          </p:grpSpPr>
          <p:sp>
            <p:nvSpPr>
              <p:cNvPr id="185" name="Google Shape;185;p11"/>
              <p:cNvSpPr/>
              <p:nvPr/>
            </p:nvSpPr>
            <p:spPr>
              <a:xfrm flipH="1">
                <a:off x="371352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1"/>
              <p:cNvSpPr/>
              <p:nvPr/>
            </p:nvSpPr>
            <p:spPr>
              <a:xfrm flipH="1">
                <a:off x="3713525"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1"/>
              <p:cNvSpPr/>
              <p:nvPr/>
            </p:nvSpPr>
            <p:spPr>
              <a:xfrm flipH="1">
                <a:off x="371352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1"/>
              <p:cNvSpPr/>
              <p:nvPr/>
            </p:nvSpPr>
            <p:spPr>
              <a:xfrm flipH="1">
                <a:off x="371352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 name="Google Shape;189;p11"/>
            <p:cNvGrpSpPr/>
            <p:nvPr/>
          </p:nvGrpSpPr>
          <p:grpSpPr>
            <a:xfrm>
              <a:off x="1485398" y="4309200"/>
              <a:ext cx="231600" cy="834300"/>
              <a:chOff x="1485398" y="4309200"/>
              <a:chExt cx="231600" cy="834300"/>
            </a:xfrm>
          </p:grpSpPr>
          <p:sp>
            <p:nvSpPr>
              <p:cNvPr id="190" name="Google Shape;190;p11"/>
              <p:cNvSpPr/>
              <p:nvPr/>
            </p:nvSpPr>
            <p:spPr>
              <a:xfrm flipH="1">
                <a:off x="148539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1"/>
              <p:cNvSpPr/>
              <p:nvPr/>
            </p:nvSpPr>
            <p:spPr>
              <a:xfrm flipH="1">
                <a:off x="148539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1"/>
              <p:cNvSpPr/>
              <p:nvPr/>
            </p:nvSpPr>
            <p:spPr>
              <a:xfrm flipH="1">
                <a:off x="148539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1"/>
              <p:cNvSpPr/>
              <p:nvPr/>
            </p:nvSpPr>
            <p:spPr>
              <a:xfrm flipH="1">
                <a:off x="148539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 name="Google Shape;194;p11"/>
            <p:cNvGrpSpPr/>
            <p:nvPr/>
          </p:nvGrpSpPr>
          <p:grpSpPr>
            <a:xfrm>
              <a:off x="4084879" y="4518900"/>
              <a:ext cx="231600" cy="624600"/>
              <a:chOff x="4084879" y="4518900"/>
              <a:chExt cx="231600" cy="624600"/>
            </a:xfrm>
          </p:grpSpPr>
          <p:sp>
            <p:nvSpPr>
              <p:cNvPr id="195" name="Google Shape;195;p11"/>
              <p:cNvSpPr/>
              <p:nvPr/>
            </p:nvSpPr>
            <p:spPr>
              <a:xfrm flipH="1">
                <a:off x="40848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1"/>
              <p:cNvSpPr/>
              <p:nvPr/>
            </p:nvSpPr>
            <p:spPr>
              <a:xfrm flipH="1">
                <a:off x="40848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1"/>
              <p:cNvSpPr/>
              <p:nvPr/>
            </p:nvSpPr>
            <p:spPr>
              <a:xfrm flipH="1">
                <a:off x="40848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 name="Google Shape;198;p11"/>
            <p:cNvGrpSpPr/>
            <p:nvPr/>
          </p:nvGrpSpPr>
          <p:grpSpPr>
            <a:xfrm>
              <a:off x="2970816" y="4309200"/>
              <a:ext cx="231600" cy="834300"/>
              <a:chOff x="2970816" y="4309200"/>
              <a:chExt cx="231600" cy="834300"/>
            </a:xfrm>
          </p:grpSpPr>
          <p:sp>
            <p:nvSpPr>
              <p:cNvPr id="199" name="Google Shape;199;p11"/>
              <p:cNvSpPr/>
              <p:nvPr/>
            </p:nvSpPr>
            <p:spPr>
              <a:xfrm flipH="1">
                <a:off x="297081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1"/>
              <p:cNvSpPr/>
              <p:nvPr/>
            </p:nvSpPr>
            <p:spPr>
              <a:xfrm flipH="1">
                <a:off x="297081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1"/>
              <p:cNvSpPr/>
              <p:nvPr/>
            </p:nvSpPr>
            <p:spPr>
              <a:xfrm flipH="1">
                <a:off x="297081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1"/>
              <p:cNvSpPr/>
              <p:nvPr/>
            </p:nvSpPr>
            <p:spPr>
              <a:xfrm flipH="1">
                <a:off x="297081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 name="Google Shape;203;p11"/>
            <p:cNvGrpSpPr/>
            <p:nvPr/>
          </p:nvGrpSpPr>
          <p:grpSpPr>
            <a:xfrm>
              <a:off x="4456234" y="4309200"/>
              <a:ext cx="231600" cy="834300"/>
              <a:chOff x="4456234" y="4309200"/>
              <a:chExt cx="231600" cy="834300"/>
            </a:xfrm>
          </p:grpSpPr>
          <p:sp>
            <p:nvSpPr>
              <p:cNvPr id="204" name="Google Shape;204;p11"/>
              <p:cNvSpPr/>
              <p:nvPr/>
            </p:nvSpPr>
            <p:spPr>
              <a:xfrm flipH="1">
                <a:off x="445623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1"/>
              <p:cNvSpPr/>
              <p:nvPr/>
            </p:nvSpPr>
            <p:spPr>
              <a:xfrm flipH="1">
                <a:off x="445623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1"/>
              <p:cNvSpPr/>
              <p:nvPr/>
            </p:nvSpPr>
            <p:spPr>
              <a:xfrm flipH="1">
                <a:off x="445623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1"/>
              <p:cNvSpPr/>
              <p:nvPr/>
            </p:nvSpPr>
            <p:spPr>
              <a:xfrm flipH="1">
                <a:off x="445623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 name="Google Shape;208;p11"/>
            <p:cNvGrpSpPr/>
            <p:nvPr/>
          </p:nvGrpSpPr>
          <p:grpSpPr>
            <a:xfrm>
              <a:off x="4827588" y="4099200"/>
              <a:ext cx="231600" cy="1044300"/>
              <a:chOff x="4827588" y="4099200"/>
              <a:chExt cx="231600" cy="1044300"/>
            </a:xfrm>
          </p:grpSpPr>
          <p:sp>
            <p:nvSpPr>
              <p:cNvPr id="209" name="Google Shape;209;p11"/>
              <p:cNvSpPr/>
              <p:nvPr/>
            </p:nvSpPr>
            <p:spPr>
              <a:xfrm flipH="1">
                <a:off x="48275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1"/>
              <p:cNvSpPr/>
              <p:nvPr/>
            </p:nvSpPr>
            <p:spPr>
              <a:xfrm flipH="1">
                <a:off x="48275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1"/>
              <p:cNvSpPr/>
              <p:nvPr/>
            </p:nvSpPr>
            <p:spPr>
              <a:xfrm flipH="1">
                <a:off x="48275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1"/>
              <p:cNvSpPr/>
              <p:nvPr/>
            </p:nvSpPr>
            <p:spPr>
              <a:xfrm flipH="1">
                <a:off x="4827588"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1"/>
              <p:cNvSpPr/>
              <p:nvPr/>
            </p:nvSpPr>
            <p:spPr>
              <a:xfrm flipH="1">
                <a:off x="48275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4" name="Google Shape;214;p11"/>
            <p:cNvGrpSpPr/>
            <p:nvPr/>
          </p:nvGrpSpPr>
          <p:grpSpPr>
            <a:xfrm>
              <a:off x="5198943" y="4309200"/>
              <a:ext cx="231600" cy="834300"/>
              <a:chOff x="5198943" y="4309200"/>
              <a:chExt cx="231600" cy="834300"/>
            </a:xfrm>
          </p:grpSpPr>
          <p:sp>
            <p:nvSpPr>
              <p:cNvPr id="215" name="Google Shape;215;p11"/>
              <p:cNvSpPr/>
              <p:nvPr/>
            </p:nvSpPr>
            <p:spPr>
              <a:xfrm flipH="1">
                <a:off x="519894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1"/>
              <p:cNvSpPr/>
              <p:nvPr/>
            </p:nvSpPr>
            <p:spPr>
              <a:xfrm flipH="1">
                <a:off x="519894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1"/>
              <p:cNvSpPr/>
              <p:nvPr/>
            </p:nvSpPr>
            <p:spPr>
              <a:xfrm flipH="1">
                <a:off x="519894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1"/>
              <p:cNvSpPr/>
              <p:nvPr/>
            </p:nvSpPr>
            <p:spPr>
              <a:xfrm flipH="1">
                <a:off x="519894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 name="Google Shape;219;p11"/>
            <p:cNvGrpSpPr/>
            <p:nvPr/>
          </p:nvGrpSpPr>
          <p:grpSpPr>
            <a:xfrm>
              <a:off x="5570297" y="4518900"/>
              <a:ext cx="231600" cy="624600"/>
              <a:chOff x="5570297" y="4518900"/>
              <a:chExt cx="231600" cy="624600"/>
            </a:xfrm>
          </p:grpSpPr>
          <p:sp>
            <p:nvSpPr>
              <p:cNvPr id="220" name="Google Shape;220;p11"/>
              <p:cNvSpPr/>
              <p:nvPr/>
            </p:nvSpPr>
            <p:spPr>
              <a:xfrm flipH="1">
                <a:off x="557029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1"/>
              <p:cNvSpPr/>
              <p:nvPr/>
            </p:nvSpPr>
            <p:spPr>
              <a:xfrm flipH="1">
                <a:off x="557029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1"/>
              <p:cNvSpPr/>
              <p:nvPr/>
            </p:nvSpPr>
            <p:spPr>
              <a:xfrm flipH="1">
                <a:off x="557029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 name="Google Shape;223;p11"/>
            <p:cNvGrpSpPr/>
            <p:nvPr/>
          </p:nvGrpSpPr>
          <p:grpSpPr>
            <a:xfrm>
              <a:off x="5941652" y="4309200"/>
              <a:ext cx="231600" cy="834300"/>
              <a:chOff x="5941652" y="4309200"/>
              <a:chExt cx="231600" cy="834300"/>
            </a:xfrm>
          </p:grpSpPr>
          <p:sp>
            <p:nvSpPr>
              <p:cNvPr id="224" name="Google Shape;224;p11"/>
              <p:cNvSpPr/>
              <p:nvPr/>
            </p:nvSpPr>
            <p:spPr>
              <a:xfrm flipH="1">
                <a:off x="594165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1"/>
              <p:cNvSpPr/>
              <p:nvPr/>
            </p:nvSpPr>
            <p:spPr>
              <a:xfrm flipH="1">
                <a:off x="5941652"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1"/>
              <p:cNvSpPr/>
              <p:nvPr/>
            </p:nvSpPr>
            <p:spPr>
              <a:xfrm flipH="1">
                <a:off x="594165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1"/>
              <p:cNvSpPr/>
              <p:nvPr/>
            </p:nvSpPr>
            <p:spPr>
              <a:xfrm flipH="1">
                <a:off x="594165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 name="Google Shape;228;p11"/>
            <p:cNvGrpSpPr/>
            <p:nvPr/>
          </p:nvGrpSpPr>
          <p:grpSpPr>
            <a:xfrm>
              <a:off x="6313006" y="4099200"/>
              <a:ext cx="231600" cy="1044300"/>
              <a:chOff x="6313006" y="4099200"/>
              <a:chExt cx="231600" cy="1044300"/>
            </a:xfrm>
          </p:grpSpPr>
          <p:sp>
            <p:nvSpPr>
              <p:cNvPr id="229" name="Google Shape;229;p11"/>
              <p:cNvSpPr/>
              <p:nvPr/>
            </p:nvSpPr>
            <p:spPr>
              <a:xfrm flipH="1">
                <a:off x="631300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1"/>
              <p:cNvSpPr/>
              <p:nvPr/>
            </p:nvSpPr>
            <p:spPr>
              <a:xfrm flipH="1">
                <a:off x="631300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1"/>
              <p:cNvSpPr/>
              <p:nvPr/>
            </p:nvSpPr>
            <p:spPr>
              <a:xfrm flipH="1">
                <a:off x="631300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1"/>
              <p:cNvSpPr/>
              <p:nvPr/>
            </p:nvSpPr>
            <p:spPr>
              <a:xfrm flipH="1">
                <a:off x="6313006"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1"/>
              <p:cNvSpPr/>
              <p:nvPr/>
            </p:nvSpPr>
            <p:spPr>
              <a:xfrm flipH="1">
                <a:off x="631300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4" name="Google Shape;234;p11"/>
            <p:cNvGrpSpPr/>
            <p:nvPr/>
          </p:nvGrpSpPr>
          <p:grpSpPr>
            <a:xfrm>
              <a:off x="6684361" y="4309200"/>
              <a:ext cx="231600" cy="834300"/>
              <a:chOff x="6684361" y="4309200"/>
              <a:chExt cx="231600" cy="834300"/>
            </a:xfrm>
          </p:grpSpPr>
          <p:sp>
            <p:nvSpPr>
              <p:cNvPr id="235" name="Google Shape;235;p11"/>
              <p:cNvSpPr/>
              <p:nvPr/>
            </p:nvSpPr>
            <p:spPr>
              <a:xfrm flipH="1">
                <a:off x="668436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1"/>
              <p:cNvSpPr/>
              <p:nvPr/>
            </p:nvSpPr>
            <p:spPr>
              <a:xfrm flipH="1">
                <a:off x="668436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1"/>
              <p:cNvSpPr/>
              <p:nvPr/>
            </p:nvSpPr>
            <p:spPr>
              <a:xfrm flipH="1">
                <a:off x="668436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1"/>
              <p:cNvSpPr/>
              <p:nvPr/>
            </p:nvSpPr>
            <p:spPr>
              <a:xfrm flipH="1">
                <a:off x="668436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9" name="Google Shape;239;p11"/>
            <p:cNvGrpSpPr/>
            <p:nvPr/>
          </p:nvGrpSpPr>
          <p:grpSpPr>
            <a:xfrm>
              <a:off x="7055715" y="4518900"/>
              <a:ext cx="231600" cy="624600"/>
              <a:chOff x="7055715" y="4518900"/>
              <a:chExt cx="231600" cy="624600"/>
            </a:xfrm>
          </p:grpSpPr>
          <p:sp>
            <p:nvSpPr>
              <p:cNvPr id="240" name="Google Shape;240;p11"/>
              <p:cNvSpPr/>
              <p:nvPr/>
            </p:nvSpPr>
            <p:spPr>
              <a:xfrm flipH="1">
                <a:off x="705571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1"/>
              <p:cNvSpPr/>
              <p:nvPr/>
            </p:nvSpPr>
            <p:spPr>
              <a:xfrm flipH="1">
                <a:off x="705571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1"/>
              <p:cNvSpPr/>
              <p:nvPr/>
            </p:nvSpPr>
            <p:spPr>
              <a:xfrm flipH="1">
                <a:off x="705571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 name="Google Shape;243;p11"/>
            <p:cNvGrpSpPr/>
            <p:nvPr/>
          </p:nvGrpSpPr>
          <p:grpSpPr>
            <a:xfrm>
              <a:off x="7798424" y="4099200"/>
              <a:ext cx="231600" cy="1044300"/>
              <a:chOff x="7798424" y="4099200"/>
              <a:chExt cx="231600" cy="1044300"/>
            </a:xfrm>
          </p:grpSpPr>
          <p:sp>
            <p:nvSpPr>
              <p:cNvPr id="244" name="Google Shape;244;p11"/>
              <p:cNvSpPr/>
              <p:nvPr/>
            </p:nvSpPr>
            <p:spPr>
              <a:xfrm flipH="1">
                <a:off x="779842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1"/>
              <p:cNvSpPr/>
              <p:nvPr/>
            </p:nvSpPr>
            <p:spPr>
              <a:xfrm flipH="1">
                <a:off x="779842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1"/>
              <p:cNvSpPr/>
              <p:nvPr/>
            </p:nvSpPr>
            <p:spPr>
              <a:xfrm flipH="1">
                <a:off x="779842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1"/>
              <p:cNvSpPr/>
              <p:nvPr/>
            </p:nvSpPr>
            <p:spPr>
              <a:xfrm flipH="1">
                <a:off x="7798424"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1"/>
              <p:cNvSpPr/>
              <p:nvPr/>
            </p:nvSpPr>
            <p:spPr>
              <a:xfrm flipH="1">
                <a:off x="779842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9" name="Google Shape;249;p11"/>
            <p:cNvGrpSpPr/>
            <p:nvPr/>
          </p:nvGrpSpPr>
          <p:grpSpPr>
            <a:xfrm>
              <a:off x="8169779" y="4309200"/>
              <a:ext cx="231600" cy="834300"/>
              <a:chOff x="8169779" y="4309200"/>
              <a:chExt cx="231600" cy="834300"/>
            </a:xfrm>
          </p:grpSpPr>
          <p:sp>
            <p:nvSpPr>
              <p:cNvPr id="250" name="Google Shape;250;p11"/>
              <p:cNvSpPr/>
              <p:nvPr/>
            </p:nvSpPr>
            <p:spPr>
              <a:xfrm flipH="1">
                <a:off x="81697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1"/>
              <p:cNvSpPr/>
              <p:nvPr/>
            </p:nvSpPr>
            <p:spPr>
              <a:xfrm flipH="1">
                <a:off x="8169779"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1"/>
              <p:cNvSpPr/>
              <p:nvPr/>
            </p:nvSpPr>
            <p:spPr>
              <a:xfrm flipH="1">
                <a:off x="81697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1"/>
              <p:cNvSpPr/>
              <p:nvPr/>
            </p:nvSpPr>
            <p:spPr>
              <a:xfrm flipH="1">
                <a:off x="81697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4" name="Google Shape;254;p11"/>
            <p:cNvGrpSpPr/>
            <p:nvPr/>
          </p:nvGrpSpPr>
          <p:grpSpPr>
            <a:xfrm>
              <a:off x="7427070" y="4309200"/>
              <a:ext cx="231600" cy="834300"/>
              <a:chOff x="7427070" y="4309200"/>
              <a:chExt cx="231600" cy="834300"/>
            </a:xfrm>
          </p:grpSpPr>
          <p:sp>
            <p:nvSpPr>
              <p:cNvPr id="255" name="Google Shape;255;p11"/>
              <p:cNvSpPr/>
              <p:nvPr/>
            </p:nvSpPr>
            <p:spPr>
              <a:xfrm flipH="1">
                <a:off x="7427070"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1"/>
              <p:cNvSpPr/>
              <p:nvPr/>
            </p:nvSpPr>
            <p:spPr>
              <a:xfrm flipH="1">
                <a:off x="7427070"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1"/>
              <p:cNvSpPr/>
              <p:nvPr/>
            </p:nvSpPr>
            <p:spPr>
              <a:xfrm flipH="1">
                <a:off x="7427070"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1"/>
              <p:cNvSpPr/>
              <p:nvPr/>
            </p:nvSpPr>
            <p:spPr>
              <a:xfrm flipH="1">
                <a:off x="7427070"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9" name="Google Shape;259;p11"/>
            <p:cNvGrpSpPr/>
            <p:nvPr/>
          </p:nvGrpSpPr>
          <p:grpSpPr>
            <a:xfrm>
              <a:off x="8541133" y="4518900"/>
              <a:ext cx="231600" cy="624600"/>
              <a:chOff x="8541133" y="4518900"/>
              <a:chExt cx="231600" cy="624600"/>
            </a:xfrm>
          </p:grpSpPr>
          <p:sp>
            <p:nvSpPr>
              <p:cNvPr id="260" name="Google Shape;260;p11"/>
              <p:cNvSpPr/>
              <p:nvPr/>
            </p:nvSpPr>
            <p:spPr>
              <a:xfrm flipH="1">
                <a:off x="854113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1"/>
              <p:cNvSpPr/>
              <p:nvPr/>
            </p:nvSpPr>
            <p:spPr>
              <a:xfrm flipH="1">
                <a:off x="854113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1"/>
              <p:cNvSpPr/>
              <p:nvPr/>
            </p:nvSpPr>
            <p:spPr>
              <a:xfrm flipH="1">
                <a:off x="854113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3" name="Google Shape;263;p11"/>
            <p:cNvGrpSpPr/>
            <p:nvPr/>
          </p:nvGrpSpPr>
          <p:grpSpPr>
            <a:xfrm>
              <a:off x="8912488" y="4309200"/>
              <a:ext cx="231600" cy="834300"/>
              <a:chOff x="8912488" y="4309200"/>
              <a:chExt cx="231600" cy="834300"/>
            </a:xfrm>
          </p:grpSpPr>
          <p:sp>
            <p:nvSpPr>
              <p:cNvPr id="264" name="Google Shape;264;p11"/>
              <p:cNvSpPr/>
              <p:nvPr/>
            </p:nvSpPr>
            <p:spPr>
              <a:xfrm flipH="1">
                <a:off x="89124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1"/>
              <p:cNvSpPr/>
              <p:nvPr/>
            </p:nvSpPr>
            <p:spPr>
              <a:xfrm flipH="1">
                <a:off x="89124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1"/>
              <p:cNvSpPr/>
              <p:nvPr/>
            </p:nvSpPr>
            <p:spPr>
              <a:xfrm flipH="1">
                <a:off x="89124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1"/>
              <p:cNvSpPr/>
              <p:nvPr/>
            </p:nvSpPr>
            <p:spPr>
              <a:xfrm flipH="1">
                <a:off x="89124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68" name="Google Shape;268;p11"/>
          <p:cNvSpPr txBox="1"/>
          <p:nvPr>
            <p:ph hasCustomPrompt="1" type="title"/>
          </p:nvPr>
        </p:nvSpPr>
        <p:spPr>
          <a:xfrm>
            <a:off x="1388625" y="772725"/>
            <a:ext cx="6366900" cy="18633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8000"/>
              <a:buNone/>
              <a:defRPr sz="8000">
                <a:solidFill>
                  <a:schemeClr val="lt1"/>
                </a:solidFill>
              </a:defRPr>
            </a:lvl1pPr>
            <a:lvl2pPr lvl="1" algn="ctr">
              <a:spcBef>
                <a:spcPts val="0"/>
              </a:spcBef>
              <a:spcAft>
                <a:spcPts val="0"/>
              </a:spcAft>
              <a:buClr>
                <a:schemeClr val="lt1"/>
              </a:buClr>
              <a:buSzPts val="8000"/>
              <a:buNone/>
              <a:defRPr sz="8000">
                <a:solidFill>
                  <a:schemeClr val="lt1"/>
                </a:solidFill>
              </a:defRPr>
            </a:lvl2pPr>
            <a:lvl3pPr lvl="2" algn="ctr">
              <a:spcBef>
                <a:spcPts val="0"/>
              </a:spcBef>
              <a:spcAft>
                <a:spcPts val="0"/>
              </a:spcAft>
              <a:buClr>
                <a:schemeClr val="lt1"/>
              </a:buClr>
              <a:buSzPts val="8000"/>
              <a:buNone/>
              <a:defRPr sz="8000">
                <a:solidFill>
                  <a:schemeClr val="lt1"/>
                </a:solidFill>
              </a:defRPr>
            </a:lvl3pPr>
            <a:lvl4pPr lvl="3" algn="ctr">
              <a:spcBef>
                <a:spcPts val="0"/>
              </a:spcBef>
              <a:spcAft>
                <a:spcPts val="0"/>
              </a:spcAft>
              <a:buClr>
                <a:schemeClr val="lt1"/>
              </a:buClr>
              <a:buSzPts val="8000"/>
              <a:buNone/>
              <a:defRPr sz="8000">
                <a:solidFill>
                  <a:schemeClr val="lt1"/>
                </a:solidFill>
              </a:defRPr>
            </a:lvl4pPr>
            <a:lvl5pPr lvl="4" algn="ctr">
              <a:spcBef>
                <a:spcPts val="0"/>
              </a:spcBef>
              <a:spcAft>
                <a:spcPts val="0"/>
              </a:spcAft>
              <a:buClr>
                <a:schemeClr val="lt1"/>
              </a:buClr>
              <a:buSzPts val="8000"/>
              <a:buNone/>
              <a:defRPr sz="8000">
                <a:solidFill>
                  <a:schemeClr val="lt1"/>
                </a:solidFill>
              </a:defRPr>
            </a:lvl5pPr>
            <a:lvl6pPr lvl="5" algn="ctr">
              <a:spcBef>
                <a:spcPts val="0"/>
              </a:spcBef>
              <a:spcAft>
                <a:spcPts val="0"/>
              </a:spcAft>
              <a:buClr>
                <a:schemeClr val="lt1"/>
              </a:buClr>
              <a:buSzPts val="8000"/>
              <a:buNone/>
              <a:defRPr sz="8000">
                <a:solidFill>
                  <a:schemeClr val="lt1"/>
                </a:solidFill>
              </a:defRPr>
            </a:lvl6pPr>
            <a:lvl7pPr lvl="6" algn="ctr">
              <a:spcBef>
                <a:spcPts val="0"/>
              </a:spcBef>
              <a:spcAft>
                <a:spcPts val="0"/>
              </a:spcAft>
              <a:buClr>
                <a:schemeClr val="lt1"/>
              </a:buClr>
              <a:buSzPts val="8000"/>
              <a:buNone/>
              <a:defRPr sz="8000">
                <a:solidFill>
                  <a:schemeClr val="lt1"/>
                </a:solidFill>
              </a:defRPr>
            </a:lvl7pPr>
            <a:lvl8pPr lvl="7" algn="ctr">
              <a:spcBef>
                <a:spcPts val="0"/>
              </a:spcBef>
              <a:spcAft>
                <a:spcPts val="0"/>
              </a:spcAft>
              <a:buClr>
                <a:schemeClr val="lt1"/>
              </a:buClr>
              <a:buSzPts val="8000"/>
              <a:buNone/>
              <a:defRPr sz="8000">
                <a:solidFill>
                  <a:schemeClr val="lt1"/>
                </a:solidFill>
              </a:defRPr>
            </a:lvl8pPr>
            <a:lvl9pPr lvl="8" algn="ctr">
              <a:spcBef>
                <a:spcPts val="0"/>
              </a:spcBef>
              <a:spcAft>
                <a:spcPts val="0"/>
              </a:spcAft>
              <a:buClr>
                <a:schemeClr val="lt1"/>
              </a:buClr>
              <a:buSzPts val="8000"/>
              <a:buNone/>
              <a:defRPr sz="8000">
                <a:solidFill>
                  <a:schemeClr val="lt1"/>
                </a:solidFill>
              </a:defRPr>
            </a:lvl9pPr>
          </a:lstStyle>
          <a:p>
            <a:r>
              <a:t>xx%</a:t>
            </a:r>
          </a:p>
        </p:txBody>
      </p:sp>
      <p:sp>
        <p:nvSpPr>
          <p:cNvPr id="269" name="Google Shape;269;p11"/>
          <p:cNvSpPr txBox="1"/>
          <p:nvPr>
            <p:ph idx="1" type="body"/>
          </p:nvPr>
        </p:nvSpPr>
        <p:spPr>
          <a:xfrm>
            <a:off x="1388625" y="2712300"/>
            <a:ext cx="6366900" cy="1111200"/>
          </a:xfrm>
          <a:prstGeom prst="rect">
            <a:avLst/>
          </a:prstGeom>
        </p:spPr>
        <p:txBody>
          <a:bodyPr anchorCtr="0" anchor="t" bIns="91425" lIns="91425" spcFirstLastPara="1" rIns="91425" wrap="square" tIns="91425">
            <a:noAutofit/>
          </a:bodyPr>
          <a:lstStyle>
            <a:lvl1pPr indent="-311150" lvl="0" marL="457200" algn="ctr">
              <a:spcBef>
                <a:spcPts val="0"/>
              </a:spcBef>
              <a:spcAft>
                <a:spcPts val="0"/>
              </a:spcAft>
              <a:buClr>
                <a:schemeClr val="lt1"/>
              </a:buClr>
              <a:buSzPts val="1300"/>
              <a:buChar char="●"/>
              <a:defRPr>
                <a:solidFill>
                  <a:schemeClr val="lt1"/>
                </a:solidFill>
              </a:defRPr>
            </a:lvl1pPr>
            <a:lvl2pPr indent="-298450" lvl="1" marL="914400" algn="ctr">
              <a:spcBef>
                <a:spcPts val="1600"/>
              </a:spcBef>
              <a:spcAft>
                <a:spcPts val="0"/>
              </a:spcAft>
              <a:buClr>
                <a:schemeClr val="lt1"/>
              </a:buClr>
              <a:buSzPts val="1100"/>
              <a:buChar char="○"/>
              <a:defRPr>
                <a:solidFill>
                  <a:schemeClr val="lt1"/>
                </a:solidFill>
              </a:defRPr>
            </a:lvl2pPr>
            <a:lvl3pPr indent="-298450" lvl="2" marL="1371600" algn="ctr">
              <a:spcBef>
                <a:spcPts val="1600"/>
              </a:spcBef>
              <a:spcAft>
                <a:spcPts val="0"/>
              </a:spcAft>
              <a:buClr>
                <a:schemeClr val="lt1"/>
              </a:buClr>
              <a:buSzPts val="1100"/>
              <a:buChar char="■"/>
              <a:defRPr>
                <a:solidFill>
                  <a:schemeClr val="lt1"/>
                </a:solidFill>
              </a:defRPr>
            </a:lvl3pPr>
            <a:lvl4pPr indent="-298450" lvl="3" marL="1828800" algn="ctr">
              <a:spcBef>
                <a:spcPts val="1600"/>
              </a:spcBef>
              <a:spcAft>
                <a:spcPts val="0"/>
              </a:spcAft>
              <a:buClr>
                <a:schemeClr val="lt1"/>
              </a:buClr>
              <a:buSzPts val="1100"/>
              <a:buChar char="●"/>
              <a:defRPr>
                <a:solidFill>
                  <a:schemeClr val="lt1"/>
                </a:solidFill>
              </a:defRPr>
            </a:lvl4pPr>
            <a:lvl5pPr indent="-298450" lvl="4" marL="2286000" algn="ctr">
              <a:spcBef>
                <a:spcPts val="1600"/>
              </a:spcBef>
              <a:spcAft>
                <a:spcPts val="0"/>
              </a:spcAft>
              <a:buClr>
                <a:schemeClr val="lt1"/>
              </a:buClr>
              <a:buSzPts val="1100"/>
              <a:buChar char="○"/>
              <a:defRPr>
                <a:solidFill>
                  <a:schemeClr val="lt1"/>
                </a:solidFill>
              </a:defRPr>
            </a:lvl5pPr>
            <a:lvl6pPr indent="-298450" lvl="5" marL="2743200" algn="ctr">
              <a:spcBef>
                <a:spcPts val="1600"/>
              </a:spcBef>
              <a:spcAft>
                <a:spcPts val="0"/>
              </a:spcAft>
              <a:buClr>
                <a:schemeClr val="lt1"/>
              </a:buClr>
              <a:buSzPts val="1100"/>
              <a:buChar char="■"/>
              <a:defRPr>
                <a:solidFill>
                  <a:schemeClr val="lt1"/>
                </a:solidFill>
              </a:defRPr>
            </a:lvl6pPr>
            <a:lvl7pPr indent="-298450" lvl="6" marL="3200400" algn="ctr">
              <a:spcBef>
                <a:spcPts val="1600"/>
              </a:spcBef>
              <a:spcAft>
                <a:spcPts val="0"/>
              </a:spcAft>
              <a:buClr>
                <a:schemeClr val="lt1"/>
              </a:buClr>
              <a:buSzPts val="1100"/>
              <a:buChar char="●"/>
              <a:defRPr>
                <a:solidFill>
                  <a:schemeClr val="lt1"/>
                </a:solidFill>
              </a:defRPr>
            </a:lvl7pPr>
            <a:lvl8pPr indent="-298450" lvl="7" marL="3657600" algn="ctr">
              <a:spcBef>
                <a:spcPts val="1600"/>
              </a:spcBef>
              <a:spcAft>
                <a:spcPts val="0"/>
              </a:spcAft>
              <a:buClr>
                <a:schemeClr val="lt1"/>
              </a:buClr>
              <a:buSzPts val="1100"/>
              <a:buChar char="○"/>
              <a:defRPr>
                <a:solidFill>
                  <a:schemeClr val="lt1"/>
                </a:solidFill>
              </a:defRPr>
            </a:lvl8pPr>
            <a:lvl9pPr indent="-298450" lvl="8" marL="4114800" algn="ctr">
              <a:spcBef>
                <a:spcPts val="1600"/>
              </a:spcBef>
              <a:spcAft>
                <a:spcPts val="1600"/>
              </a:spcAft>
              <a:buClr>
                <a:schemeClr val="lt1"/>
              </a:buClr>
              <a:buSzPts val="1100"/>
              <a:buChar char="■"/>
              <a:defRPr>
                <a:solidFill>
                  <a:schemeClr val="lt1"/>
                </a:solidFill>
              </a:defRPr>
            </a:lvl9pPr>
          </a:lstStyle>
          <a:p/>
        </p:txBody>
      </p:sp>
      <p:sp>
        <p:nvSpPr>
          <p:cNvPr id="270" name="Google Shape;270;p11"/>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271" name="Shape 271"/>
        <p:cNvGrpSpPr/>
        <p:nvPr/>
      </p:nvGrpSpPr>
      <p:grpSpPr>
        <a:xfrm>
          <a:off x="0" y="0"/>
          <a:ext cx="0" cy="0"/>
          <a:chOff x="0" y="0"/>
          <a:chExt cx="0" cy="0"/>
        </a:xfrm>
      </p:grpSpPr>
      <p:sp>
        <p:nvSpPr>
          <p:cNvPr id="272" name="Google Shape;272;p12"/>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49" name="Shape 49"/>
        <p:cNvGrpSpPr/>
        <p:nvPr/>
      </p:nvGrpSpPr>
      <p:grpSpPr>
        <a:xfrm>
          <a:off x="0" y="0"/>
          <a:ext cx="0" cy="0"/>
          <a:chOff x="0" y="0"/>
          <a:chExt cx="0" cy="0"/>
        </a:xfrm>
      </p:grpSpPr>
      <p:grpSp>
        <p:nvGrpSpPr>
          <p:cNvPr id="50" name="Google Shape;50;p3"/>
          <p:cNvGrpSpPr/>
          <p:nvPr/>
        </p:nvGrpSpPr>
        <p:grpSpPr>
          <a:xfrm>
            <a:off x="146769" y="3406"/>
            <a:ext cx="1233215" cy="1384535"/>
            <a:chOff x="146769" y="3406"/>
            <a:chExt cx="1233215" cy="1384535"/>
          </a:xfrm>
        </p:grpSpPr>
        <p:grpSp>
          <p:nvGrpSpPr>
            <p:cNvPr id="51" name="Google Shape;51;p3"/>
            <p:cNvGrpSpPr/>
            <p:nvPr/>
          </p:nvGrpSpPr>
          <p:grpSpPr>
            <a:xfrm>
              <a:off x="1063183" y="3406"/>
              <a:ext cx="316800" cy="688513"/>
              <a:chOff x="1063183" y="3406"/>
              <a:chExt cx="316800" cy="688513"/>
            </a:xfrm>
          </p:grpSpPr>
          <p:sp>
            <p:nvSpPr>
              <p:cNvPr id="52" name="Google Shape;52;p3"/>
              <p:cNvSpPr/>
              <p:nvPr/>
            </p:nvSpPr>
            <p:spPr>
              <a:xfrm rot="10800000">
                <a:off x="1063183"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3"/>
              <p:cNvSpPr/>
              <p:nvPr/>
            </p:nvSpPr>
            <p:spPr>
              <a:xfrm rot="10800000">
                <a:off x="1063183"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 name="Google Shape;54;p3"/>
            <p:cNvGrpSpPr/>
            <p:nvPr/>
          </p:nvGrpSpPr>
          <p:grpSpPr>
            <a:xfrm>
              <a:off x="604976" y="3406"/>
              <a:ext cx="316800" cy="1036524"/>
              <a:chOff x="604976" y="3406"/>
              <a:chExt cx="316800" cy="1036524"/>
            </a:xfrm>
          </p:grpSpPr>
          <p:sp>
            <p:nvSpPr>
              <p:cNvPr id="55" name="Google Shape;55;p3"/>
              <p:cNvSpPr/>
              <p:nvPr/>
            </p:nvSpPr>
            <p:spPr>
              <a:xfrm rot="10800000">
                <a:off x="604976"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3"/>
              <p:cNvSpPr/>
              <p:nvPr/>
            </p:nvSpPr>
            <p:spPr>
              <a:xfrm rot="10800000">
                <a:off x="604976"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3"/>
              <p:cNvSpPr/>
              <p:nvPr/>
            </p:nvSpPr>
            <p:spPr>
              <a:xfrm rot="10800000">
                <a:off x="604976"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 name="Google Shape;58;p3"/>
            <p:cNvGrpSpPr/>
            <p:nvPr/>
          </p:nvGrpSpPr>
          <p:grpSpPr>
            <a:xfrm>
              <a:off x="146769" y="3406"/>
              <a:ext cx="316800" cy="1384535"/>
              <a:chOff x="146769" y="3406"/>
              <a:chExt cx="316800" cy="1384535"/>
            </a:xfrm>
          </p:grpSpPr>
          <p:sp>
            <p:nvSpPr>
              <p:cNvPr id="59" name="Google Shape;59;p3"/>
              <p:cNvSpPr/>
              <p:nvPr/>
            </p:nvSpPr>
            <p:spPr>
              <a:xfrm rot="10800000">
                <a:off x="146769"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3"/>
              <p:cNvSpPr/>
              <p:nvPr/>
            </p:nvSpPr>
            <p:spPr>
              <a:xfrm rot="10800000">
                <a:off x="146769" y="3441"/>
                <a:ext cx="316800" cy="1384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3"/>
              <p:cNvSpPr/>
              <p:nvPr/>
            </p:nvSpPr>
            <p:spPr>
              <a:xfrm rot="10800000">
                <a:off x="146769"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3"/>
              <p:cNvSpPr/>
              <p:nvPr/>
            </p:nvSpPr>
            <p:spPr>
              <a:xfrm rot="10800000">
                <a:off x="146769"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3" name="Google Shape;63;p3"/>
          <p:cNvGrpSpPr/>
          <p:nvPr/>
        </p:nvGrpSpPr>
        <p:grpSpPr>
          <a:xfrm>
            <a:off x="6775084" y="2904008"/>
            <a:ext cx="2186148" cy="2239500"/>
            <a:chOff x="6775084" y="2904008"/>
            <a:chExt cx="2186148" cy="2239500"/>
          </a:xfrm>
        </p:grpSpPr>
        <p:grpSp>
          <p:nvGrpSpPr>
            <p:cNvPr id="64" name="Google Shape;64;p3"/>
            <p:cNvGrpSpPr/>
            <p:nvPr/>
          </p:nvGrpSpPr>
          <p:grpSpPr>
            <a:xfrm>
              <a:off x="6775084" y="4253708"/>
              <a:ext cx="409500" cy="889800"/>
              <a:chOff x="6775084" y="4253708"/>
              <a:chExt cx="409500" cy="889800"/>
            </a:xfrm>
          </p:grpSpPr>
          <p:sp>
            <p:nvSpPr>
              <p:cNvPr id="65" name="Google Shape;65;p3"/>
              <p:cNvSpPr/>
              <p:nvPr/>
            </p:nvSpPr>
            <p:spPr>
              <a:xfrm>
                <a:off x="6775084"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3"/>
              <p:cNvSpPr/>
              <p:nvPr/>
            </p:nvSpPr>
            <p:spPr>
              <a:xfrm>
                <a:off x="6775084"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 name="Google Shape;67;p3"/>
            <p:cNvGrpSpPr/>
            <p:nvPr/>
          </p:nvGrpSpPr>
          <p:grpSpPr>
            <a:xfrm>
              <a:off x="7367299" y="3804008"/>
              <a:ext cx="409500" cy="1339500"/>
              <a:chOff x="7367299" y="3804008"/>
              <a:chExt cx="409500" cy="1339500"/>
            </a:xfrm>
          </p:grpSpPr>
          <p:sp>
            <p:nvSpPr>
              <p:cNvPr id="68" name="Google Shape;68;p3"/>
              <p:cNvSpPr/>
              <p:nvPr/>
            </p:nvSpPr>
            <p:spPr>
              <a:xfrm>
                <a:off x="7367299"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3"/>
              <p:cNvSpPr/>
              <p:nvPr/>
            </p:nvSpPr>
            <p:spPr>
              <a:xfrm>
                <a:off x="7367299"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3"/>
              <p:cNvSpPr/>
              <p:nvPr/>
            </p:nvSpPr>
            <p:spPr>
              <a:xfrm>
                <a:off x="7367299"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 name="Google Shape;71;p3"/>
            <p:cNvGrpSpPr/>
            <p:nvPr/>
          </p:nvGrpSpPr>
          <p:grpSpPr>
            <a:xfrm>
              <a:off x="7959516" y="3354008"/>
              <a:ext cx="409500" cy="1789500"/>
              <a:chOff x="7959516" y="3354008"/>
              <a:chExt cx="409500" cy="1789500"/>
            </a:xfrm>
          </p:grpSpPr>
          <p:sp>
            <p:nvSpPr>
              <p:cNvPr id="72" name="Google Shape;72;p3"/>
              <p:cNvSpPr/>
              <p:nvPr/>
            </p:nvSpPr>
            <p:spPr>
              <a:xfrm>
                <a:off x="7959516"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3"/>
              <p:cNvSpPr/>
              <p:nvPr/>
            </p:nvSpPr>
            <p:spPr>
              <a:xfrm>
                <a:off x="7959516"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3"/>
              <p:cNvSpPr/>
              <p:nvPr/>
            </p:nvSpPr>
            <p:spPr>
              <a:xfrm>
                <a:off x="7959516"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3"/>
              <p:cNvSpPr/>
              <p:nvPr/>
            </p:nvSpPr>
            <p:spPr>
              <a:xfrm>
                <a:off x="7959516"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 name="Google Shape;76;p3"/>
            <p:cNvGrpSpPr/>
            <p:nvPr/>
          </p:nvGrpSpPr>
          <p:grpSpPr>
            <a:xfrm>
              <a:off x="8551731" y="2904008"/>
              <a:ext cx="409500" cy="2239500"/>
              <a:chOff x="8551731" y="2904008"/>
              <a:chExt cx="409500" cy="2239500"/>
            </a:xfrm>
          </p:grpSpPr>
          <p:sp>
            <p:nvSpPr>
              <p:cNvPr id="77" name="Google Shape;77;p3"/>
              <p:cNvSpPr/>
              <p:nvPr/>
            </p:nvSpPr>
            <p:spPr>
              <a:xfrm>
                <a:off x="8551731"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3"/>
              <p:cNvSpPr/>
              <p:nvPr/>
            </p:nvSpPr>
            <p:spPr>
              <a:xfrm>
                <a:off x="8551731"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3"/>
              <p:cNvSpPr/>
              <p:nvPr/>
            </p:nvSpPr>
            <p:spPr>
              <a:xfrm>
                <a:off x="8551731"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3"/>
              <p:cNvSpPr/>
              <p:nvPr/>
            </p:nvSpPr>
            <p:spPr>
              <a:xfrm>
                <a:off x="8551731" y="2904008"/>
                <a:ext cx="409500" cy="22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3"/>
              <p:cNvSpPr/>
              <p:nvPr/>
            </p:nvSpPr>
            <p:spPr>
              <a:xfrm>
                <a:off x="8551731"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2" name="Google Shape;82;p3"/>
          <p:cNvSpPr txBox="1"/>
          <p:nvPr>
            <p:ph type="title"/>
          </p:nvPr>
        </p:nvSpPr>
        <p:spPr>
          <a:xfrm>
            <a:off x="824000" y="1613825"/>
            <a:ext cx="5857800" cy="18729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83" name="Google Shape;83;p3"/>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84" name="Shape 84"/>
        <p:cNvGrpSpPr/>
        <p:nvPr/>
      </p:nvGrpSpPr>
      <p:grpSpPr>
        <a:xfrm>
          <a:off x="0" y="0"/>
          <a:ext cx="0" cy="0"/>
          <a:chOff x="0" y="0"/>
          <a:chExt cx="0" cy="0"/>
        </a:xfrm>
      </p:grpSpPr>
      <p:grpSp>
        <p:nvGrpSpPr>
          <p:cNvPr id="85" name="Google Shape;85;p4"/>
          <p:cNvGrpSpPr/>
          <p:nvPr/>
        </p:nvGrpSpPr>
        <p:grpSpPr>
          <a:xfrm>
            <a:off x="625966" y="299376"/>
            <a:ext cx="999312" cy="999312"/>
            <a:chOff x="348199" y="179450"/>
            <a:chExt cx="1116300" cy="1116300"/>
          </a:xfrm>
        </p:grpSpPr>
        <p:sp>
          <p:nvSpPr>
            <p:cNvPr id="86" name="Google Shape;86;p4"/>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4"/>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 name="Google Shape;88;p4"/>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89" name="Google Shape;89;p4"/>
          <p:cNvSpPr txBox="1"/>
          <p:nvPr>
            <p:ph idx="1" type="body"/>
          </p:nvPr>
        </p:nvSpPr>
        <p:spPr>
          <a:xfrm>
            <a:off x="1303800" y="1990050"/>
            <a:ext cx="7030500" cy="25416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0" name="Google Shape;90;p4"/>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91" name="Shape 91"/>
        <p:cNvGrpSpPr/>
        <p:nvPr/>
      </p:nvGrpSpPr>
      <p:grpSpPr>
        <a:xfrm>
          <a:off x="0" y="0"/>
          <a:ext cx="0" cy="0"/>
          <a:chOff x="0" y="0"/>
          <a:chExt cx="0" cy="0"/>
        </a:xfrm>
      </p:grpSpPr>
      <p:grpSp>
        <p:nvGrpSpPr>
          <p:cNvPr id="92" name="Google Shape;92;p5"/>
          <p:cNvGrpSpPr/>
          <p:nvPr/>
        </p:nvGrpSpPr>
        <p:grpSpPr>
          <a:xfrm>
            <a:off x="625966" y="299376"/>
            <a:ext cx="999312" cy="999312"/>
            <a:chOff x="348199" y="179450"/>
            <a:chExt cx="1116300" cy="1116300"/>
          </a:xfrm>
        </p:grpSpPr>
        <p:sp>
          <p:nvSpPr>
            <p:cNvPr id="93" name="Google Shape;93;p5"/>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5"/>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5"/>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6" name="Google Shape;96;p5"/>
          <p:cNvSpPr txBox="1"/>
          <p:nvPr>
            <p:ph idx="1" type="body"/>
          </p:nvPr>
        </p:nvSpPr>
        <p:spPr>
          <a:xfrm>
            <a:off x="1303800" y="1990050"/>
            <a:ext cx="3430500" cy="25416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7" name="Google Shape;97;p5"/>
          <p:cNvSpPr txBox="1"/>
          <p:nvPr>
            <p:ph idx="2" type="body"/>
          </p:nvPr>
        </p:nvSpPr>
        <p:spPr>
          <a:xfrm>
            <a:off x="4903650" y="1990050"/>
            <a:ext cx="3430500" cy="25416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8" name="Google Shape;98;p5"/>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99" name="Shape 99"/>
        <p:cNvGrpSpPr/>
        <p:nvPr/>
      </p:nvGrpSpPr>
      <p:grpSpPr>
        <a:xfrm>
          <a:off x="0" y="0"/>
          <a:ext cx="0" cy="0"/>
          <a:chOff x="0" y="0"/>
          <a:chExt cx="0" cy="0"/>
        </a:xfrm>
      </p:grpSpPr>
      <p:grpSp>
        <p:nvGrpSpPr>
          <p:cNvPr id="100" name="Google Shape;100;p6"/>
          <p:cNvGrpSpPr/>
          <p:nvPr/>
        </p:nvGrpSpPr>
        <p:grpSpPr>
          <a:xfrm>
            <a:off x="625966" y="299376"/>
            <a:ext cx="999312" cy="999312"/>
            <a:chOff x="348199" y="179450"/>
            <a:chExt cx="1116300" cy="1116300"/>
          </a:xfrm>
        </p:grpSpPr>
        <p:sp>
          <p:nvSpPr>
            <p:cNvPr id="101" name="Google Shape;101;p6"/>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6"/>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6"/>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04" name="Google Shape;104;p6"/>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105" name="Shape 105"/>
        <p:cNvGrpSpPr/>
        <p:nvPr/>
      </p:nvGrpSpPr>
      <p:grpSpPr>
        <a:xfrm>
          <a:off x="0" y="0"/>
          <a:ext cx="0" cy="0"/>
          <a:chOff x="0" y="0"/>
          <a:chExt cx="0" cy="0"/>
        </a:xfrm>
      </p:grpSpPr>
      <p:grpSp>
        <p:nvGrpSpPr>
          <p:cNvPr id="106" name="Google Shape;106;p7"/>
          <p:cNvGrpSpPr/>
          <p:nvPr/>
        </p:nvGrpSpPr>
        <p:grpSpPr>
          <a:xfrm>
            <a:off x="625966" y="299376"/>
            <a:ext cx="999312" cy="999312"/>
            <a:chOff x="348199" y="179450"/>
            <a:chExt cx="1116300" cy="1116300"/>
          </a:xfrm>
        </p:grpSpPr>
        <p:sp>
          <p:nvSpPr>
            <p:cNvPr id="107" name="Google Shape;107;p7"/>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7"/>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 name="Google Shape;109;p7"/>
          <p:cNvSpPr txBox="1"/>
          <p:nvPr>
            <p:ph type="title"/>
          </p:nvPr>
        </p:nvSpPr>
        <p:spPr>
          <a:xfrm>
            <a:off x="1303800" y="598575"/>
            <a:ext cx="3312000" cy="15900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10" name="Google Shape;110;p7"/>
          <p:cNvSpPr txBox="1"/>
          <p:nvPr>
            <p:ph idx="1" type="body"/>
          </p:nvPr>
        </p:nvSpPr>
        <p:spPr>
          <a:xfrm>
            <a:off x="1303800" y="2309675"/>
            <a:ext cx="3312000" cy="22218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1" name="Google Shape;111;p7"/>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dk1"/>
        </a:solidFill>
      </p:bgPr>
    </p:bg>
    <p:spTree>
      <p:nvGrpSpPr>
        <p:cNvPr id="112" name="Shape 112"/>
        <p:cNvGrpSpPr/>
        <p:nvPr/>
      </p:nvGrpSpPr>
      <p:grpSpPr>
        <a:xfrm>
          <a:off x="0" y="0"/>
          <a:ext cx="0" cy="0"/>
          <a:chOff x="0" y="0"/>
          <a:chExt cx="0" cy="0"/>
        </a:xfrm>
      </p:grpSpPr>
      <p:grpSp>
        <p:nvGrpSpPr>
          <p:cNvPr id="113" name="Google Shape;113;p8"/>
          <p:cNvGrpSpPr/>
          <p:nvPr/>
        </p:nvGrpSpPr>
        <p:grpSpPr>
          <a:xfrm>
            <a:off x="6866714" y="1306"/>
            <a:ext cx="2267451" cy="2601690"/>
            <a:chOff x="6790514" y="1306"/>
            <a:chExt cx="2267451" cy="2601690"/>
          </a:xfrm>
        </p:grpSpPr>
        <p:grpSp>
          <p:nvGrpSpPr>
            <p:cNvPr id="114" name="Google Shape;114;p8"/>
            <p:cNvGrpSpPr/>
            <p:nvPr/>
          </p:nvGrpSpPr>
          <p:grpSpPr>
            <a:xfrm>
              <a:off x="7067465" y="1306"/>
              <a:ext cx="1990500" cy="1990200"/>
              <a:chOff x="7067465" y="1306"/>
              <a:chExt cx="1990500" cy="1990200"/>
            </a:xfrm>
          </p:grpSpPr>
          <p:sp>
            <p:nvSpPr>
              <p:cNvPr id="115" name="Google Shape;115;p8"/>
              <p:cNvSpPr/>
              <p:nvPr/>
            </p:nvSpPr>
            <p:spPr>
              <a:xfrm rot="-8648551">
                <a:off x="7594313" y="527721"/>
                <a:ext cx="937226" cy="937226"/>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8"/>
              <p:cNvSpPr/>
              <p:nvPr/>
            </p:nvSpPr>
            <p:spPr>
              <a:xfrm rot="-8648551">
                <a:off x="7594313" y="527721"/>
                <a:ext cx="937226" cy="937226"/>
              </a:xfrm>
              <a:prstGeom prst="pie">
                <a:avLst>
                  <a:gd fmla="val 19376841"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8"/>
              <p:cNvSpPr/>
              <p:nvPr/>
            </p:nvSpPr>
            <p:spPr>
              <a:xfrm rot="-8649154">
                <a:off x="7349891" y="283705"/>
                <a:ext cx="1425647" cy="14254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 name="Google Shape;118;p8"/>
            <p:cNvGrpSpPr/>
            <p:nvPr/>
          </p:nvGrpSpPr>
          <p:grpSpPr>
            <a:xfrm>
              <a:off x="8207126" y="1807996"/>
              <a:ext cx="795000" cy="795000"/>
              <a:chOff x="8207126" y="1807996"/>
              <a:chExt cx="795000" cy="795000"/>
            </a:xfrm>
          </p:grpSpPr>
          <p:sp>
            <p:nvSpPr>
              <p:cNvPr id="119" name="Google Shape;119;p8"/>
              <p:cNvSpPr/>
              <p:nvPr/>
            </p:nvSpPr>
            <p:spPr>
              <a:xfrm rot="2152054">
                <a:off x="8319942" y="1920813"/>
                <a:ext cx="569367" cy="569367"/>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8"/>
              <p:cNvSpPr/>
              <p:nvPr/>
            </p:nvSpPr>
            <p:spPr>
              <a:xfrm rot="2150259">
                <a:off x="8408218" y="2008610"/>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8"/>
              <p:cNvSpPr/>
              <p:nvPr/>
            </p:nvSpPr>
            <p:spPr>
              <a:xfrm rot="2150259">
                <a:off x="8408218" y="2008610"/>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 name="Google Shape;122;p8"/>
            <p:cNvGrpSpPr/>
            <p:nvPr/>
          </p:nvGrpSpPr>
          <p:grpSpPr>
            <a:xfrm>
              <a:off x="6790514" y="118857"/>
              <a:ext cx="548700" cy="548700"/>
              <a:chOff x="6790514" y="118857"/>
              <a:chExt cx="548700" cy="548700"/>
            </a:xfrm>
          </p:grpSpPr>
          <p:sp>
            <p:nvSpPr>
              <p:cNvPr id="123" name="Google Shape;123;p8"/>
              <p:cNvSpPr/>
              <p:nvPr/>
            </p:nvSpPr>
            <p:spPr>
              <a:xfrm rot="2150259">
                <a:off x="6868362" y="196705"/>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8"/>
              <p:cNvSpPr/>
              <p:nvPr/>
            </p:nvSpPr>
            <p:spPr>
              <a:xfrm rot="2150259">
                <a:off x="6868362" y="196705"/>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25" name="Google Shape;125;p8"/>
          <p:cNvSpPr txBox="1"/>
          <p:nvPr>
            <p:ph type="title"/>
          </p:nvPr>
        </p:nvSpPr>
        <p:spPr>
          <a:xfrm>
            <a:off x="824000" y="763600"/>
            <a:ext cx="5857800" cy="35733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26" name="Google Shape;126;p8"/>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127" name="Shape 127"/>
        <p:cNvGrpSpPr/>
        <p:nvPr/>
      </p:nvGrpSpPr>
      <p:grpSpPr>
        <a:xfrm>
          <a:off x="0" y="0"/>
          <a:ext cx="0" cy="0"/>
          <a:chOff x="0" y="0"/>
          <a:chExt cx="0" cy="0"/>
        </a:xfrm>
      </p:grpSpPr>
      <p:grpSp>
        <p:nvGrpSpPr>
          <p:cNvPr id="128" name="Google Shape;128;p9"/>
          <p:cNvGrpSpPr/>
          <p:nvPr/>
        </p:nvGrpSpPr>
        <p:grpSpPr>
          <a:xfrm>
            <a:off x="625966" y="299376"/>
            <a:ext cx="999312" cy="999312"/>
            <a:chOff x="348199" y="179450"/>
            <a:chExt cx="1116300" cy="1116300"/>
          </a:xfrm>
        </p:grpSpPr>
        <p:sp>
          <p:nvSpPr>
            <p:cNvPr id="129" name="Google Shape;129;p9"/>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9"/>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 name="Google Shape;131;p9"/>
          <p:cNvSpPr txBox="1"/>
          <p:nvPr>
            <p:ph type="title"/>
          </p:nvPr>
        </p:nvSpPr>
        <p:spPr>
          <a:xfrm>
            <a:off x="1303800" y="598575"/>
            <a:ext cx="3430500" cy="19902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32" name="Google Shape;132;p9"/>
          <p:cNvSpPr txBox="1"/>
          <p:nvPr>
            <p:ph idx="1" type="subTitle"/>
          </p:nvPr>
        </p:nvSpPr>
        <p:spPr>
          <a:xfrm>
            <a:off x="1303800" y="2743203"/>
            <a:ext cx="3430500" cy="7260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33" name="Google Shape;133;p9"/>
          <p:cNvSpPr txBox="1"/>
          <p:nvPr>
            <p:ph idx="2" type="body"/>
          </p:nvPr>
        </p:nvSpPr>
        <p:spPr>
          <a:xfrm>
            <a:off x="4903700" y="661000"/>
            <a:ext cx="3430500" cy="38706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34" name="Google Shape;134;p9"/>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135" name="Shape 135"/>
        <p:cNvGrpSpPr/>
        <p:nvPr/>
      </p:nvGrpSpPr>
      <p:grpSpPr>
        <a:xfrm>
          <a:off x="0" y="0"/>
          <a:ext cx="0" cy="0"/>
          <a:chOff x="0" y="0"/>
          <a:chExt cx="0" cy="0"/>
        </a:xfrm>
      </p:grpSpPr>
      <p:grpSp>
        <p:nvGrpSpPr>
          <p:cNvPr id="136" name="Google Shape;136;p10"/>
          <p:cNvGrpSpPr/>
          <p:nvPr/>
        </p:nvGrpSpPr>
        <p:grpSpPr>
          <a:xfrm>
            <a:off x="713373" y="3847119"/>
            <a:ext cx="825392" cy="825392"/>
            <a:chOff x="348199" y="179450"/>
            <a:chExt cx="1116300" cy="1116300"/>
          </a:xfrm>
        </p:grpSpPr>
        <p:sp>
          <p:nvSpPr>
            <p:cNvPr id="137" name="Google Shape;137;p10"/>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0"/>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 name="Google Shape;139;p10"/>
          <p:cNvSpPr txBox="1"/>
          <p:nvPr>
            <p:ph idx="1" type="body"/>
          </p:nvPr>
        </p:nvSpPr>
        <p:spPr>
          <a:xfrm>
            <a:off x="1303800" y="4138975"/>
            <a:ext cx="5843100" cy="534900"/>
          </a:xfrm>
          <a:prstGeom prst="rect">
            <a:avLst/>
          </a:prstGeom>
        </p:spPr>
        <p:txBody>
          <a:bodyPr anchorCtr="0" anchor="t"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40" name="Google Shape;140;p10"/>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omentu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1pPr>
            <a:lvl2pPr lvl="1">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2pPr>
            <a:lvl3pPr lvl="2">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3pPr>
            <a:lvl4pPr lvl="3">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4pPr>
            <a:lvl5pPr lvl="4">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5pPr>
            <a:lvl6pPr lvl="5">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6pPr>
            <a:lvl7pPr lvl="6">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7pPr>
            <a:lvl8pPr lvl="7">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8pPr>
            <a:lvl9pPr lvl="8">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dk2"/>
              </a:buClr>
              <a:buSzPts val="1300"/>
              <a:buFont typeface="Nunito"/>
              <a:buChar char="●"/>
              <a:defRPr sz="1300">
                <a:solidFill>
                  <a:schemeClr val="dk2"/>
                </a:solidFill>
                <a:latin typeface="Nunito"/>
                <a:ea typeface="Nunito"/>
                <a:cs typeface="Nunito"/>
                <a:sym typeface="Nunito"/>
              </a:defRPr>
            </a:lvl1pPr>
            <a:lvl2pPr indent="-298450" lvl="1" marL="9144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2pPr>
            <a:lvl3pPr indent="-298450" lvl="2" marL="13716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3pPr>
            <a:lvl4pPr indent="-298450" lvl="3" marL="18288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4pPr>
            <a:lvl5pPr indent="-298450" lvl="4" marL="22860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5pPr>
            <a:lvl6pPr indent="-298450" lvl="5" marL="27432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6pPr>
            <a:lvl7pPr indent="-298450" lvl="6" marL="32004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7pPr>
            <a:lvl8pPr indent="-298450" lvl="7" marL="36576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8pPr>
            <a:lvl9pPr indent="-298450" lvl="8" marL="4114800">
              <a:lnSpc>
                <a:spcPct val="115000"/>
              </a:lnSpc>
              <a:spcBef>
                <a:spcPts val="1600"/>
              </a:spcBef>
              <a:spcAft>
                <a:spcPts val="1600"/>
              </a:spcAft>
              <a:buClr>
                <a:schemeClr val="dk2"/>
              </a:buClr>
              <a:buSzPts val="1100"/>
              <a:buFont typeface="Nunito"/>
              <a:buChar char="■"/>
              <a:defRPr sz="1100">
                <a:solidFill>
                  <a:schemeClr val="dk2"/>
                </a:solidFill>
                <a:latin typeface="Nunito"/>
                <a:ea typeface="Nunito"/>
                <a:cs typeface="Nunito"/>
                <a:sym typeface="Nunito"/>
              </a:defRPr>
            </a:lvl9pPr>
          </a:lstStyle>
          <a:p/>
        </p:txBody>
      </p:sp>
      <p:sp>
        <p:nvSpPr>
          <p:cNvPr id="8" name="Google Shape;8;p1"/>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Autofit/>
          </a:bodyPr>
          <a:lstStyle>
            <a:lvl1pPr lvl="0" algn="r">
              <a:buNone/>
              <a:defRPr sz="900">
                <a:solidFill>
                  <a:schemeClr val="dk2"/>
                </a:solidFill>
                <a:latin typeface="Nunito"/>
                <a:ea typeface="Nunito"/>
                <a:cs typeface="Nunito"/>
                <a:sym typeface="Nunito"/>
              </a:defRPr>
            </a:lvl1pPr>
            <a:lvl2pPr lvl="1" algn="r">
              <a:buNone/>
              <a:defRPr sz="900">
                <a:solidFill>
                  <a:schemeClr val="dk2"/>
                </a:solidFill>
                <a:latin typeface="Nunito"/>
                <a:ea typeface="Nunito"/>
                <a:cs typeface="Nunito"/>
                <a:sym typeface="Nunito"/>
              </a:defRPr>
            </a:lvl2pPr>
            <a:lvl3pPr lvl="2" algn="r">
              <a:buNone/>
              <a:defRPr sz="900">
                <a:solidFill>
                  <a:schemeClr val="dk2"/>
                </a:solidFill>
                <a:latin typeface="Nunito"/>
                <a:ea typeface="Nunito"/>
                <a:cs typeface="Nunito"/>
                <a:sym typeface="Nunito"/>
              </a:defRPr>
            </a:lvl3pPr>
            <a:lvl4pPr lvl="3" algn="r">
              <a:buNone/>
              <a:defRPr sz="900">
                <a:solidFill>
                  <a:schemeClr val="dk2"/>
                </a:solidFill>
                <a:latin typeface="Nunito"/>
                <a:ea typeface="Nunito"/>
                <a:cs typeface="Nunito"/>
                <a:sym typeface="Nunito"/>
              </a:defRPr>
            </a:lvl4pPr>
            <a:lvl5pPr lvl="4" algn="r">
              <a:buNone/>
              <a:defRPr sz="900">
                <a:solidFill>
                  <a:schemeClr val="dk2"/>
                </a:solidFill>
                <a:latin typeface="Nunito"/>
                <a:ea typeface="Nunito"/>
                <a:cs typeface="Nunito"/>
                <a:sym typeface="Nunito"/>
              </a:defRPr>
            </a:lvl5pPr>
            <a:lvl6pPr lvl="5" algn="r">
              <a:buNone/>
              <a:defRPr sz="900">
                <a:solidFill>
                  <a:schemeClr val="dk2"/>
                </a:solidFill>
                <a:latin typeface="Nunito"/>
                <a:ea typeface="Nunito"/>
                <a:cs typeface="Nunito"/>
                <a:sym typeface="Nunito"/>
              </a:defRPr>
            </a:lvl6pPr>
            <a:lvl7pPr lvl="6" algn="r">
              <a:buNone/>
              <a:defRPr sz="900">
                <a:solidFill>
                  <a:schemeClr val="dk2"/>
                </a:solidFill>
                <a:latin typeface="Nunito"/>
                <a:ea typeface="Nunito"/>
                <a:cs typeface="Nunito"/>
                <a:sym typeface="Nunito"/>
              </a:defRPr>
            </a:lvl7pPr>
            <a:lvl8pPr lvl="7" algn="r">
              <a:buNone/>
              <a:defRPr sz="900">
                <a:solidFill>
                  <a:schemeClr val="dk2"/>
                </a:solidFill>
                <a:latin typeface="Nunito"/>
                <a:ea typeface="Nunito"/>
                <a:cs typeface="Nunito"/>
                <a:sym typeface="Nunito"/>
              </a:defRPr>
            </a:lvl8pPr>
            <a:lvl9pPr lvl="8" algn="r">
              <a:buNone/>
              <a:defRPr sz="9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 Id="rId3" Type="http://schemas.openxmlformats.org/officeDocument/2006/relationships/image" Target="../media/image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 Id="rId3" Type="http://schemas.openxmlformats.org/officeDocument/2006/relationships/image" Target="../media/image1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xml"/><Relationship Id="rId3" Type="http://schemas.openxmlformats.org/officeDocument/2006/relationships/image" Target="../media/image18.png"/><Relationship Id="rId4" Type="http://schemas.openxmlformats.org/officeDocument/2006/relationships/image" Target="../media/image7.png"/><Relationship Id="rId5" Type="http://schemas.openxmlformats.org/officeDocument/2006/relationships/image" Target="../media/image1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xml"/><Relationship Id="rId3" Type="http://schemas.openxmlformats.org/officeDocument/2006/relationships/image" Target="../media/image12.png"/><Relationship Id="rId4" Type="http://schemas.openxmlformats.org/officeDocument/2006/relationships/image" Target="../media/image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xml"/><Relationship Id="rId3" Type="http://schemas.openxmlformats.org/officeDocument/2006/relationships/image" Target="../media/image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1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1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2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2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21.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6" name="Shape 276"/>
        <p:cNvGrpSpPr/>
        <p:nvPr/>
      </p:nvGrpSpPr>
      <p:grpSpPr>
        <a:xfrm>
          <a:off x="0" y="0"/>
          <a:ext cx="0" cy="0"/>
          <a:chOff x="0" y="0"/>
          <a:chExt cx="0" cy="0"/>
        </a:xfrm>
      </p:grpSpPr>
      <p:sp>
        <p:nvSpPr>
          <p:cNvPr id="277" name="Google Shape;277;p13"/>
          <p:cNvSpPr txBox="1"/>
          <p:nvPr>
            <p:ph type="ctrTitle"/>
          </p:nvPr>
        </p:nvSpPr>
        <p:spPr>
          <a:xfrm>
            <a:off x="357225" y="243875"/>
            <a:ext cx="8520600" cy="843000"/>
          </a:xfrm>
          <a:prstGeom prst="rect">
            <a:avLst/>
          </a:prstGeom>
        </p:spPr>
        <p:txBody>
          <a:bodyPr anchorCtr="0" anchor="ctr" bIns="91425" lIns="91425" spcFirstLastPara="1" rIns="91425" wrap="square" tIns="91425">
            <a:noAutofit/>
          </a:bodyPr>
          <a:lstStyle/>
          <a:p>
            <a:pPr indent="457200" lvl="0" marL="1828800" rtl="0" algn="l">
              <a:spcBef>
                <a:spcPts val="0"/>
              </a:spcBef>
              <a:spcAft>
                <a:spcPts val="0"/>
              </a:spcAft>
              <a:buNone/>
            </a:pPr>
            <a:r>
              <a:rPr lang="en" u="sng"/>
              <a:t>Self Balancing Tree </a:t>
            </a:r>
            <a:endParaRPr u="sng"/>
          </a:p>
        </p:txBody>
      </p:sp>
      <p:sp>
        <p:nvSpPr>
          <p:cNvPr id="278" name="Google Shape;278;p13"/>
          <p:cNvSpPr txBox="1"/>
          <p:nvPr>
            <p:ph idx="1" type="subTitle"/>
          </p:nvPr>
        </p:nvSpPr>
        <p:spPr>
          <a:xfrm>
            <a:off x="311700" y="3395300"/>
            <a:ext cx="8520600" cy="166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rgbClr val="000000"/>
                </a:solidFill>
                <a:highlight>
                  <a:schemeClr val="lt1"/>
                </a:highlight>
              </a:rPr>
              <a:t>Presented By:</a:t>
            </a:r>
            <a:endParaRPr sz="2000">
              <a:solidFill>
                <a:srgbClr val="000000"/>
              </a:solidFill>
              <a:highlight>
                <a:schemeClr val="lt1"/>
              </a:highlight>
            </a:endParaRPr>
          </a:p>
          <a:p>
            <a:pPr indent="0" lvl="0" marL="0" rtl="0" algn="l">
              <a:spcBef>
                <a:spcPts val="0"/>
              </a:spcBef>
              <a:spcAft>
                <a:spcPts val="0"/>
              </a:spcAft>
              <a:buNone/>
            </a:pPr>
            <a:r>
              <a:t/>
            </a:r>
            <a:endParaRPr sz="2000">
              <a:solidFill>
                <a:srgbClr val="000000"/>
              </a:solidFill>
              <a:highlight>
                <a:schemeClr val="lt1"/>
              </a:highlight>
            </a:endParaRPr>
          </a:p>
          <a:p>
            <a:pPr indent="457200" lvl="0" marL="457200" rtl="0" algn="l">
              <a:spcBef>
                <a:spcPts val="0"/>
              </a:spcBef>
              <a:spcAft>
                <a:spcPts val="0"/>
              </a:spcAft>
              <a:buNone/>
            </a:pPr>
            <a:r>
              <a:rPr lang="en" sz="2000">
                <a:solidFill>
                  <a:srgbClr val="000000"/>
                </a:solidFill>
                <a:highlight>
                  <a:schemeClr val="lt1"/>
                </a:highlight>
              </a:rPr>
              <a:t>Samarth Agarwal</a:t>
            </a:r>
            <a:endParaRPr sz="2000">
              <a:solidFill>
                <a:srgbClr val="000000"/>
              </a:solidFill>
              <a:highlight>
                <a:schemeClr val="lt1"/>
              </a:highlight>
            </a:endParaRPr>
          </a:p>
          <a:p>
            <a:pPr indent="457200" lvl="0" marL="457200" rtl="0" algn="l">
              <a:spcBef>
                <a:spcPts val="0"/>
              </a:spcBef>
              <a:spcAft>
                <a:spcPts val="0"/>
              </a:spcAft>
              <a:buNone/>
            </a:pPr>
            <a:r>
              <a:rPr lang="en" sz="2000">
                <a:solidFill>
                  <a:srgbClr val="000000"/>
                </a:solidFill>
                <a:highlight>
                  <a:schemeClr val="lt1"/>
                </a:highlight>
              </a:rPr>
              <a:t>Mohit Bharti</a:t>
            </a:r>
            <a:endParaRPr sz="2000">
              <a:solidFill>
                <a:srgbClr val="000000"/>
              </a:solidFill>
              <a:highlight>
                <a:schemeClr val="lt1"/>
              </a:highlight>
            </a:endParaRPr>
          </a:p>
          <a:p>
            <a:pPr indent="457200" lvl="0" marL="457200" rtl="0" algn="l">
              <a:spcBef>
                <a:spcPts val="0"/>
              </a:spcBef>
              <a:spcAft>
                <a:spcPts val="0"/>
              </a:spcAft>
              <a:buNone/>
            </a:pPr>
            <a:r>
              <a:rPr lang="en" sz="2000">
                <a:solidFill>
                  <a:srgbClr val="000000"/>
                </a:solidFill>
                <a:highlight>
                  <a:schemeClr val="lt1"/>
                </a:highlight>
              </a:rPr>
              <a:t>Mohit Soni</a:t>
            </a:r>
            <a:endParaRPr sz="2000">
              <a:solidFill>
                <a:srgbClr val="000000"/>
              </a:solidFill>
              <a:highlight>
                <a:schemeClr val="lt1"/>
              </a:highlight>
            </a:endParaRPr>
          </a:p>
          <a:p>
            <a:pPr indent="0" lvl="0" marL="0" rtl="0" algn="l">
              <a:spcBef>
                <a:spcPts val="0"/>
              </a:spcBef>
              <a:spcAft>
                <a:spcPts val="0"/>
              </a:spcAft>
              <a:buNone/>
            </a:pPr>
            <a:r>
              <a:t/>
            </a:r>
            <a:endParaRPr/>
          </a:p>
        </p:txBody>
      </p:sp>
      <p:pic>
        <p:nvPicPr>
          <p:cNvPr id="279" name="Google Shape;279;p13"/>
          <p:cNvPicPr preferRelativeResize="0"/>
          <p:nvPr/>
        </p:nvPicPr>
        <p:blipFill>
          <a:blip r:embed="rId3">
            <a:alphaModFix/>
          </a:blip>
          <a:stretch>
            <a:fillRect/>
          </a:stretch>
        </p:blipFill>
        <p:spPr>
          <a:xfrm>
            <a:off x="3497925" y="1254675"/>
            <a:ext cx="2393075" cy="19728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0" name="Shape 330"/>
        <p:cNvGrpSpPr/>
        <p:nvPr/>
      </p:nvGrpSpPr>
      <p:grpSpPr>
        <a:xfrm>
          <a:off x="0" y="0"/>
          <a:ext cx="0" cy="0"/>
          <a:chOff x="0" y="0"/>
          <a:chExt cx="0" cy="0"/>
        </a:xfrm>
      </p:grpSpPr>
      <p:sp>
        <p:nvSpPr>
          <p:cNvPr id="331" name="Google Shape;331;p22"/>
          <p:cNvSpPr txBox="1"/>
          <p:nvPr>
            <p:ph type="title"/>
          </p:nvPr>
        </p:nvSpPr>
        <p:spPr>
          <a:xfrm>
            <a:off x="1303800" y="598575"/>
            <a:ext cx="7030500" cy="659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u="sng">
                <a:solidFill>
                  <a:srgbClr val="000000"/>
                </a:solidFill>
                <a:latin typeface="Arial"/>
                <a:ea typeface="Arial"/>
                <a:cs typeface="Arial"/>
                <a:sym typeface="Arial"/>
              </a:rPr>
              <a:t>Insertion in AVL Tree</a:t>
            </a:r>
            <a:endParaRPr sz="3000" u="sng"/>
          </a:p>
        </p:txBody>
      </p:sp>
      <p:sp>
        <p:nvSpPr>
          <p:cNvPr id="332" name="Google Shape;332;p22"/>
          <p:cNvSpPr txBox="1"/>
          <p:nvPr>
            <p:ph idx="1" type="body"/>
          </p:nvPr>
        </p:nvSpPr>
        <p:spPr>
          <a:xfrm>
            <a:off x="1303800" y="1792425"/>
            <a:ext cx="7030500" cy="2981400"/>
          </a:xfrm>
          <a:prstGeom prst="rect">
            <a:avLst/>
          </a:prstGeom>
        </p:spPr>
        <p:txBody>
          <a:bodyPr anchorCtr="0" anchor="t" bIns="91425" lIns="91425" spcFirstLastPara="1" rIns="91425" wrap="square" tIns="91425">
            <a:noAutofit/>
          </a:bodyPr>
          <a:lstStyle/>
          <a:p>
            <a:pPr indent="-355600" lvl="0" marL="457200" rtl="0" algn="just">
              <a:lnSpc>
                <a:spcPct val="115000"/>
              </a:lnSpc>
              <a:spcBef>
                <a:spcPts val="800"/>
              </a:spcBef>
              <a:spcAft>
                <a:spcPts val="0"/>
              </a:spcAft>
              <a:buClr>
                <a:srgbClr val="000000"/>
              </a:buClr>
              <a:buSzPts val="2000"/>
              <a:buFont typeface="Arial"/>
              <a:buChar char="●"/>
            </a:pPr>
            <a:r>
              <a:rPr lang="en" sz="2000">
                <a:solidFill>
                  <a:srgbClr val="000000"/>
                </a:solidFill>
                <a:latin typeface="Arial"/>
                <a:ea typeface="Arial"/>
                <a:cs typeface="Arial"/>
                <a:sym typeface="Arial"/>
              </a:rPr>
              <a:t>Insertion of a key into an AVL tree  proceeds in the same way as that of a BST.</a:t>
            </a:r>
            <a:endParaRPr sz="2000">
              <a:solidFill>
                <a:srgbClr val="000000"/>
              </a:solidFill>
              <a:latin typeface="Arial"/>
              <a:ea typeface="Arial"/>
              <a:cs typeface="Arial"/>
              <a:sym typeface="Arial"/>
            </a:endParaRPr>
          </a:p>
          <a:p>
            <a:pPr indent="0" lvl="0" marL="457200" rtl="0" algn="just">
              <a:lnSpc>
                <a:spcPct val="115000"/>
              </a:lnSpc>
              <a:spcBef>
                <a:spcPts val="800"/>
              </a:spcBef>
              <a:spcAft>
                <a:spcPts val="0"/>
              </a:spcAft>
              <a:buNone/>
            </a:pPr>
            <a:r>
              <a:t/>
            </a:r>
            <a:endParaRPr sz="2000">
              <a:solidFill>
                <a:srgbClr val="000000"/>
              </a:solidFill>
              <a:latin typeface="Arial"/>
              <a:ea typeface="Arial"/>
              <a:cs typeface="Arial"/>
              <a:sym typeface="Arial"/>
            </a:endParaRPr>
          </a:p>
          <a:p>
            <a:pPr indent="-355600" lvl="0" marL="457200" rtl="0" algn="just">
              <a:lnSpc>
                <a:spcPct val="115000"/>
              </a:lnSpc>
              <a:spcBef>
                <a:spcPts val="800"/>
              </a:spcBef>
              <a:spcAft>
                <a:spcPts val="0"/>
              </a:spcAft>
              <a:buClr>
                <a:srgbClr val="000000"/>
              </a:buClr>
              <a:buSzPts val="2000"/>
              <a:buFont typeface="Arial"/>
              <a:buChar char="●"/>
            </a:pPr>
            <a:r>
              <a:rPr lang="en" sz="2000">
                <a:solidFill>
                  <a:srgbClr val="000000"/>
                </a:solidFill>
                <a:latin typeface="Arial"/>
                <a:ea typeface="Arial"/>
                <a:cs typeface="Arial"/>
                <a:sym typeface="Arial"/>
              </a:rPr>
              <a:t>However, if while inserting a key, the BF of any node falls out of the permissible limit (i.e. 0, 1 or -1), then we need to apply rotations to make the tree height-balanced.</a:t>
            </a:r>
            <a:endParaRPr sz="2000">
              <a:solidFill>
                <a:srgbClr val="000000"/>
              </a:solidFill>
              <a:latin typeface="Arial"/>
              <a:ea typeface="Arial"/>
              <a:cs typeface="Arial"/>
              <a:sym typeface="Arial"/>
            </a:endParaRPr>
          </a:p>
          <a:p>
            <a:pPr indent="0" lvl="0" marL="0" rtl="0" algn="l">
              <a:spcBef>
                <a:spcPts val="0"/>
              </a:spcBef>
              <a:spcAft>
                <a:spcPts val="1600"/>
              </a:spcAft>
              <a:buNone/>
            </a:pPr>
            <a:r>
              <a:t/>
            </a:r>
            <a:endParaRPr sz="20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6" name="Shape 336"/>
        <p:cNvGrpSpPr/>
        <p:nvPr/>
      </p:nvGrpSpPr>
      <p:grpSpPr>
        <a:xfrm>
          <a:off x="0" y="0"/>
          <a:ext cx="0" cy="0"/>
          <a:chOff x="0" y="0"/>
          <a:chExt cx="0" cy="0"/>
        </a:xfrm>
      </p:grpSpPr>
      <p:sp>
        <p:nvSpPr>
          <p:cNvPr id="337" name="Google Shape;337;p23"/>
          <p:cNvSpPr txBox="1"/>
          <p:nvPr>
            <p:ph type="title"/>
          </p:nvPr>
        </p:nvSpPr>
        <p:spPr>
          <a:xfrm>
            <a:off x="1303800" y="598575"/>
            <a:ext cx="7423200" cy="7272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3000" u="sng">
                <a:solidFill>
                  <a:srgbClr val="000000"/>
                </a:solidFill>
                <a:latin typeface="Arial"/>
                <a:ea typeface="Arial"/>
                <a:cs typeface="Arial"/>
                <a:sym typeface="Arial"/>
              </a:rPr>
              <a:t>What are the d</a:t>
            </a:r>
            <a:r>
              <a:rPr lang="en" sz="3000" u="sng">
                <a:solidFill>
                  <a:srgbClr val="000000"/>
                </a:solidFill>
                <a:latin typeface="Arial"/>
                <a:ea typeface="Arial"/>
                <a:cs typeface="Arial"/>
                <a:sym typeface="Arial"/>
              </a:rPr>
              <a:t>ifferent types of rotation</a:t>
            </a:r>
            <a:r>
              <a:rPr lang="en" sz="3000" u="sng">
                <a:solidFill>
                  <a:srgbClr val="000000"/>
                </a:solidFill>
                <a:latin typeface="Arial"/>
                <a:ea typeface="Arial"/>
                <a:cs typeface="Arial"/>
                <a:sym typeface="Arial"/>
              </a:rPr>
              <a:t>?</a:t>
            </a:r>
            <a:endParaRPr sz="3000" u="sng">
              <a:solidFill>
                <a:srgbClr val="000000"/>
              </a:solidFill>
              <a:latin typeface="Arial"/>
              <a:ea typeface="Arial"/>
              <a:cs typeface="Arial"/>
              <a:sym typeface="Arial"/>
            </a:endParaRPr>
          </a:p>
          <a:p>
            <a:pPr indent="0" lvl="0" marL="0" rtl="0" algn="l">
              <a:spcBef>
                <a:spcPts val="0"/>
              </a:spcBef>
              <a:spcAft>
                <a:spcPts val="0"/>
              </a:spcAft>
              <a:buNone/>
            </a:pPr>
            <a:r>
              <a:t/>
            </a:r>
            <a:endParaRPr sz="3000" u="sng"/>
          </a:p>
        </p:txBody>
      </p:sp>
      <p:sp>
        <p:nvSpPr>
          <p:cNvPr id="338" name="Google Shape;338;p23"/>
          <p:cNvSpPr txBox="1"/>
          <p:nvPr>
            <p:ph idx="1" type="body"/>
          </p:nvPr>
        </p:nvSpPr>
        <p:spPr>
          <a:xfrm>
            <a:off x="1303800" y="1576200"/>
            <a:ext cx="7218300" cy="3297600"/>
          </a:xfrm>
          <a:prstGeom prst="rect">
            <a:avLst/>
          </a:prstGeom>
        </p:spPr>
        <p:txBody>
          <a:bodyPr anchorCtr="0" anchor="t" bIns="91425" lIns="91425" spcFirstLastPara="1" rIns="91425" wrap="square" tIns="91425">
            <a:noAutofit/>
          </a:bodyPr>
          <a:lstStyle/>
          <a:p>
            <a:pPr indent="0" lvl="0" marL="0" rtl="0" algn="just">
              <a:lnSpc>
                <a:spcPct val="115000"/>
              </a:lnSpc>
              <a:spcBef>
                <a:spcPts val="800"/>
              </a:spcBef>
              <a:spcAft>
                <a:spcPts val="0"/>
              </a:spcAft>
              <a:buNone/>
            </a:pPr>
            <a:r>
              <a:rPr lang="en" sz="2000">
                <a:solidFill>
                  <a:srgbClr val="000000"/>
                </a:solidFill>
                <a:latin typeface="Arial"/>
                <a:ea typeface="Arial"/>
                <a:cs typeface="Arial"/>
                <a:sym typeface="Arial"/>
              </a:rPr>
              <a:t>•</a:t>
            </a:r>
            <a:r>
              <a:rPr b="1" lang="en" sz="2000" u="sng">
                <a:solidFill>
                  <a:srgbClr val="000000"/>
                </a:solidFill>
                <a:latin typeface="Arial"/>
                <a:ea typeface="Arial"/>
                <a:cs typeface="Arial"/>
                <a:sym typeface="Arial"/>
              </a:rPr>
              <a:t>LL:</a:t>
            </a:r>
            <a:r>
              <a:rPr lang="en" sz="2000">
                <a:solidFill>
                  <a:srgbClr val="000000"/>
                </a:solidFill>
                <a:latin typeface="Arial"/>
                <a:ea typeface="Arial"/>
                <a:cs typeface="Arial"/>
                <a:sym typeface="Arial"/>
              </a:rPr>
              <a:t> The inserted node X is in the left sub-tree of the left sub-tree of the node A.</a:t>
            </a:r>
            <a:endParaRPr sz="2000">
              <a:solidFill>
                <a:srgbClr val="000000"/>
              </a:solidFill>
              <a:latin typeface="Arial"/>
              <a:ea typeface="Arial"/>
              <a:cs typeface="Arial"/>
              <a:sym typeface="Arial"/>
            </a:endParaRPr>
          </a:p>
          <a:p>
            <a:pPr indent="0" lvl="0" marL="0" rtl="0" algn="just">
              <a:lnSpc>
                <a:spcPct val="115000"/>
              </a:lnSpc>
              <a:spcBef>
                <a:spcPts val="700"/>
              </a:spcBef>
              <a:spcAft>
                <a:spcPts val="0"/>
              </a:spcAft>
              <a:buNone/>
            </a:pPr>
            <a:r>
              <a:rPr lang="en" sz="2000">
                <a:solidFill>
                  <a:srgbClr val="000000"/>
                </a:solidFill>
                <a:latin typeface="Arial"/>
                <a:ea typeface="Arial"/>
                <a:cs typeface="Arial"/>
                <a:sym typeface="Arial"/>
              </a:rPr>
              <a:t>•</a:t>
            </a:r>
            <a:r>
              <a:rPr b="1" lang="en" sz="2000" u="sng">
                <a:solidFill>
                  <a:srgbClr val="000000"/>
                </a:solidFill>
                <a:latin typeface="Arial"/>
                <a:ea typeface="Arial"/>
                <a:cs typeface="Arial"/>
                <a:sym typeface="Arial"/>
              </a:rPr>
              <a:t>RR:</a:t>
            </a:r>
            <a:r>
              <a:rPr lang="en" sz="2000">
                <a:solidFill>
                  <a:srgbClr val="000000"/>
                </a:solidFill>
                <a:latin typeface="Arial"/>
                <a:ea typeface="Arial"/>
                <a:cs typeface="Arial"/>
                <a:sym typeface="Arial"/>
              </a:rPr>
              <a:t> The inserted node X is in the right sub-tree of the right sub-tree of the node A.</a:t>
            </a:r>
            <a:endParaRPr sz="2000">
              <a:solidFill>
                <a:srgbClr val="000000"/>
              </a:solidFill>
              <a:latin typeface="Arial"/>
              <a:ea typeface="Arial"/>
              <a:cs typeface="Arial"/>
              <a:sym typeface="Arial"/>
            </a:endParaRPr>
          </a:p>
          <a:p>
            <a:pPr indent="0" lvl="0" marL="0" rtl="0" algn="just">
              <a:lnSpc>
                <a:spcPct val="115000"/>
              </a:lnSpc>
              <a:spcBef>
                <a:spcPts val="700"/>
              </a:spcBef>
              <a:spcAft>
                <a:spcPts val="0"/>
              </a:spcAft>
              <a:buNone/>
            </a:pPr>
            <a:r>
              <a:rPr lang="en" sz="2000">
                <a:solidFill>
                  <a:srgbClr val="000000"/>
                </a:solidFill>
                <a:latin typeface="Arial"/>
                <a:ea typeface="Arial"/>
                <a:cs typeface="Arial"/>
                <a:sym typeface="Arial"/>
              </a:rPr>
              <a:t>•</a:t>
            </a:r>
            <a:r>
              <a:rPr b="1" lang="en" sz="2000" u="sng">
                <a:solidFill>
                  <a:srgbClr val="000000"/>
                </a:solidFill>
                <a:latin typeface="Arial"/>
                <a:ea typeface="Arial"/>
                <a:cs typeface="Arial"/>
                <a:sym typeface="Arial"/>
              </a:rPr>
              <a:t>LR:</a:t>
            </a:r>
            <a:r>
              <a:rPr lang="en" sz="2000">
                <a:solidFill>
                  <a:srgbClr val="000000"/>
                </a:solidFill>
                <a:latin typeface="Arial"/>
                <a:ea typeface="Arial"/>
                <a:cs typeface="Arial"/>
                <a:sym typeface="Arial"/>
              </a:rPr>
              <a:t> The inserted node X is in the right sub-tree of the left sub-tree of the node A.</a:t>
            </a:r>
            <a:endParaRPr sz="2000">
              <a:solidFill>
                <a:srgbClr val="000000"/>
              </a:solidFill>
              <a:latin typeface="Arial"/>
              <a:ea typeface="Arial"/>
              <a:cs typeface="Arial"/>
              <a:sym typeface="Arial"/>
            </a:endParaRPr>
          </a:p>
          <a:p>
            <a:pPr indent="0" lvl="0" marL="0" rtl="0" algn="just">
              <a:lnSpc>
                <a:spcPct val="115000"/>
              </a:lnSpc>
              <a:spcBef>
                <a:spcPts val="700"/>
              </a:spcBef>
              <a:spcAft>
                <a:spcPts val="0"/>
              </a:spcAft>
              <a:buNone/>
            </a:pPr>
            <a:r>
              <a:rPr lang="en" sz="2000">
                <a:solidFill>
                  <a:srgbClr val="000000"/>
                </a:solidFill>
                <a:latin typeface="Arial"/>
                <a:ea typeface="Arial"/>
                <a:cs typeface="Arial"/>
                <a:sym typeface="Arial"/>
              </a:rPr>
              <a:t>•</a:t>
            </a:r>
            <a:r>
              <a:rPr b="1" lang="en" sz="2000" u="sng">
                <a:solidFill>
                  <a:srgbClr val="000000"/>
                </a:solidFill>
                <a:latin typeface="Arial"/>
                <a:ea typeface="Arial"/>
                <a:cs typeface="Arial"/>
                <a:sym typeface="Arial"/>
              </a:rPr>
              <a:t>RL:</a:t>
            </a:r>
            <a:r>
              <a:rPr lang="en" sz="2000">
                <a:solidFill>
                  <a:srgbClr val="000000"/>
                </a:solidFill>
                <a:latin typeface="Arial"/>
                <a:ea typeface="Arial"/>
                <a:cs typeface="Arial"/>
                <a:sym typeface="Arial"/>
              </a:rPr>
              <a:t> The inserted node X is in the left sub-tree of the right sub-tree of the node A.</a:t>
            </a:r>
            <a:endParaRPr sz="20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2" name="Shape 342"/>
        <p:cNvGrpSpPr/>
        <p:nvPr/>
      </p:nvGrpSpPr>
      <p:grpSpPr>
        <a:xfrm>
          <a:off x="0" y="0"/>
          <a:ext cx="0" cy="0"/>
          <a:chOff x="0" y="0"/>
          <a:chExt cx="0" cy="0"/>
        </a:xfrm>
      </p:grpSpPr>
      <p:sp>
        <p:nvSpPr>
          <p:cNvPr id="343" name="Google Shape;343;p24"/>
          <p:cNvSpPr txBox="1"/>
          <p:nvPr>
            <p:ph type="title"/>
          </p:nvPr>
        </p:nvSpPr>
        <p:spPr>
          <a:xfrm>
            <a:off x="3172350" y="187900"/>
            <a:ext cx="2799300" cy="534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000" u="sng">
                <a:solidFill>
                  <a:srgbClr val="000000"/>
                </a:solidFill>
                <a:latin typeface="Arial"/>
                <a:ea typeface="Arial"/>
                <a:cs typeface="Arial"/>
                <a:sym typeface="Arial"/>
              </a:rPr>
              <a:t>LL Rotation</a:t>
            </a:r>
            <a:endParaRPr sz="3000" u="sng"/>
          </a:p>
        </p:txBody>
      </p:sp>
      <p:pic>
        <p:nvPicPr>
          <p:cNvPr id="344" name="Google Shape;344;p24"/>
          <p:cNvPicPr preferRelativeResize="0"/>
          <p:nvPr/>
        </p:nvPicPr>
        <p:blipFill>
          <a:blip r:embed="rId3">
            <a:alphaModFix/>
          </a:blip>
          <a:stretch>
            <a:fillRect/>
          </a:stretch>
        </p:blipFill>
        <p:spPr>
          <a:xfrm>
            <a:off x="419975" y="778064"/>
            <a:ext cx="8454899" cy="414476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8" name="Shape 348"/>
        <p:cNvGrpSpPr/>
        <p:nvPr/>
      </p:nvGrpSpPr>
      <p:grpSpPr>
        <a:xfrm>
          <a:off x="0" y="0"/>
          <a:ext cx="0" cy="0"/>
          <a:chOff x="0" y="0"/>
          <a:chExt cx="0" cy="0"/>
        </a:xfrm>
      </p:grpSpPr>
      <p:sp>
        <p:nvSpPr>
          <p:cNvPr id="349" name="Google Shape;349;p25"/>
          <p:cNvSpPr txBox="1"/>
          <p:nvPr>
            <p:ph type="title"/>
          </p:nvPr>
        </p:nvSpPr>
        <p:spPr>
          <a:xfrm>
            <a:off x="3773125" y="63750"/>
            <a:ext cx="2495700" cy="62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u="sng">
                <a:solidFill>
                  <a:srgbClr val="000000"/>
                </a:solidFill>
                <a:latin typeface="Arial"/>
                <a:ea typeface="Arial"/>
                <a:cs typeface="Arial"/>
                <a:sym typeface="Arial"/>
              </a:rPr>
              <a:t>RR Rotation</a:t>
            </a:r>
            <a:endParaRPr sz="3000" u="sng"/>
          </a:p>
        </p:txBody>
      </p:sp>
      <p:pic>
        <p:nvPicPr>
          <p:cNvPr id="350" name="Google Shape;350;p25"/>
          <p:cNvPicPr preferRelativeResize="0"/>
          <p:nvPr/>
        </p:nvPicPr>
        <p:blipFill>
          <a:blip r:embed="rId3">
            <a:alphaModFix/>
          </a:blip>
          <a:stretch>
            <a:fillRect/>
          </a:stretch>
        </p:blipFill>
        <p:spPr>
          <a:xfrm>
            <a:off x="233513" y="756925"/>
            <a:ext cx="8676976" cy="42217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4" name="Shape 354"/>
        <p:cNvGrpSpPr/>
        <p:nvPr/>
      </p:nvGrpSpPr>
      <p:grpSpPr>
        <a:xfrm>
          <a:off x="0" y="0"/>
          <a:ext cx="0" cy="0"/>
          <a:chOff x="0" y="0"/>
          <a:chExt cx="0" cy="0"/>
        </a:xfrm>
      </p:grpSpPr>
      <p:sp>
        <p:nvSpPr>
          <p:cNvPr id="355" name="Google Shape;355;p26"/>
          <p:cNvSpPr txBox="1"/>
          <p:nvPr>
            <p:ph type="title"/>
          </p:nvPr>
        </p:nvSpPr>
        <p:spPr>
          <a:xfrm>
            <a:off x="3750375" y="86525"/>
            <a:ext cx="2552700" cy="636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u="sng">
                <a:solidFill>
                  <a:srgbClr val="000000"/>
                </a:solidFill>
                <a:latin typeface="Arial"/>
                <a:ea typeface="Arial"/>
                <a:cs typeface="Arial"/>
                <a:sym typeface="Arial"/>
              </a:rPr>
              <a:t>LR Rotation</a:t>
            </a:r>
            <a:endParaRPr sz="3000" u="sng"/>
          </a:p>
        </p:txBody>
      </p:sp>
      <p:pic>
        <p:nvPicPr>
          <p:cNvPr id="356" name="Google Shape;356;p26"/>
          <p:cNvPicPr preferRelativeResize="0"/>
          <p:nvPr/>
        </p:nvPicPr>
        <p:blipFill>
          <a:blip r:embed="rId3">
            <a:alphaModFix/>
          </a:blip>
          <a:stretch>
            <a:fillRect/>
          </a:stretch>
        </p:blipFill>
        <p:spPr>
          <a:xfrm>
            <a:off x="279038" y="825150"/>
            <a:ext cx="8585925" cy="41762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0" name="Shape 360"/>
        <p:cNvGrpSpPr/>
        <p:nvPr/>
      </p:nvGrpSpPr>
      <p:grpSpPr>
        <a:xfrm>
          <a:off x="0" y="0"/>
          <a:ext cx="0" cy="0"/>
          <a:chOff x="0" y="0"/>
          <a:chExt cx="0" cy="0"/>
        </a:xfrm>
      </p:grpSpPr>
      <p:sp>
        <p:nvSpPr>
          <p:cNvPr id="361" name="Google Shape;361;p27"/>
          <p:cNvSpPr txBox="1"/>
          <p:nvPr>
            <p:ph type="title"/>
          </p:nvPr>
        </p:nvSpPr>
        <p:spPr>
          <a:xfrm>
            <a:off x="3727625" y="97900"/>
            <a:ext cx="2439000" cy="602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u="sng">
                <a:solidFill>
                  <a:srgbClr val="000000"/>
                </a:solidFill>
                <a:latin typeface="Arial"/>
                <a:ea typeface="Arial"/>
                <a:cs typeface="Arial"/>
                <a:sym typeface="Arial"/>
              </a:rPr>
              <a:t>RL Rotation</a:t>
            </a:r>
            <a:endParaRPr sz="3000" u="sng"/>
          </a:p>
        </p:txBody>
      </p:sp>
      <p:pic>
        <p:nvPicPr>
          <p:cNvPr id="362" name="Google Shape;362;p27"/>
          <p:cNvPicPr preferRelativeResize="0"/>
          <p:nvPr/>
        </p:nvPicPr>
        <p:blipFill>
          <a:blip r:embed="rId3">
            <a:alphaModFix/>
          </a:blip>
          <a:stretch>
            <a:fillRect/>
          </a:stretch>
        </p:blipFill>
        <p:spPr>
          <a:xfrm>
            <a:off x="395750" y="852400"/>
            <a:ext cx="8352499" cy="40921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6" name="Shape 366"/>
        <p:cNvGrpSpPr/>
        <p:nvPr/>
      </p:nvGrpSpPr>
      <p:grpSpPr>
        <a:xfrm>
          <a:off x="0" y="0"/>
          <a:ext cx="0" cy="0"/>
          <a:chOff x="0" y="0"/>
          <a:chExt cx="0" cy="0"/>
        </a:xfrm>
      </p:grpSpPr>
      <p:sp>
        <p:nvSpPr>
          <p:cNvPr id="367" name="Google Shape;367;p28"/>
          <p:cNvSpPr txBox="1"/>
          <p:nvPr>
            <p:ph type="title"/>
          </p:nvPr>
        </p:nvSpPr>
        <p:spPr>
          <a:xfrm>
            <a:off x="1303800" y="598575"/>
            <a:ext cx="2154600" cy="62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u="sng">
                <a:solidFill>
                  <a:srgbClr val="000000"/>
                </a:solidFill>
                <a:latin typeface="Arial"/>
                <a:ea typeface="Arial"/>
                <a:cs typeface="Arial"/>
                <a:sym typeface="Arial"/>
              </a:rPr>
              <a:t>Analysis</a:t>
            </a:r>
            <a:endParaRPr sz="3000" u="sng"/>
          </a:p>
        </p:txBody>
      </p:sp>
      <p:sp>
        <p:nvSpPr>
          <p:cNvPr id="368" name="Google Shape;368;p28"/>
          <p:cNvSpPr txBox="1"/>
          <p:nvPr>
            <p:ph idx="1" type="body"/>
          </p:nvPr>
        </p:nvSpPr>
        <p:spPr>
          <a:xfrm>
            <a:off x="1303800" y="1451025"/>
            <a:ext cx="7030500" cy="3436500"/>
          </a:xfrm>
          <a:prstGeom prst="rect">
            <a:avLst/>
          </a:prstGeom>
        </p:spPr>
        <p:txBody>
          <a:bodyPr anchorCtr="0" anchor="t" bIns="91425" lIns="91425" spcFirstLastPara="1" rIns="91425" wrap="square" tIns="91425">
            <a:noAutofit/>
          </a:bodyPr>
          <a:lstStyle/>
          <a:p>
            <a:pPr indent="0" lvl="0" marL="0" rtl="0" algn="l">
              <a:lnSpc>
                <a:spcPct val="115000"/>
              </a:lnSpc>
              <a:spcBef>
                <a:spcPts val="700"/>
              </a:spcBef>
              <a:spcAft>
                <a:spcPts val="0"/>
              </a:spcAft>
              <a:buNone/>
            </a:pPr>
            <a:r>
              <a:rPr lang="en" sz="2000">
                <a:solidFill>
                  <a:srgbClr val="000000"/>
                </a:solidFill>
                <a:latin typeface="Arial"/>
                <a:ea typeface="Arial"/>
                <a:cs typeface="Arial"/>
                <a:sym typeface="Arial"/>
              </a:rPr>
              <a:t>Single rotation preserves the original height:</a:t>
            </a:r>
            <a:endParaRPr sz="2000">
              <a:solidFill>
                <a:srgbClr val="000000"/>
              </a:solidFill>
              <a:latin typeface="Arial"/>
              <a:ea typeface="Arial"/>
              <a:cs typeface="Arial"/>
              <a:sym typeface="Arial"/>
            </a:endParaRPr>
          </a:p>
          <a:p>
            <a:pPr indent="0" lvl="0" marL="0" rtl="0" algn="l">
              <a:lnSpc>
                <a:spcPct val="115000"/>
              </a:lnSpc>
              <a:spcBef>
                <a:spcPts val="600"/>
              </a:spcBef>
              <a:spcAft>
                <a:spcPts val="0"/>
              </a:spcAft>
              <a:buNone/>
            </a:pPr>
            <a:r>
              <a:rPr lang="en" sz="2000">
                <a:solidFill>
                  <a:srgbClr val="000000"/>
                </a:solidFill>
                <a:latin typeface="Arial"/>
                <a:ea typeface="Arial"/>
                <a:cs typeface="Arial"/>
                <a:sym typeface="Arial"/>
              </a:rPr>
              <a:t>–The new height of the entire subtree is exactly the same as the height of the original subtree before the insertion.</a:t>
            </a:r>
            <a:endParaRPr sz="2000">
              <a:solidFill>
                <a:srgbClr val="000000"/>
              </a:solidFill>
              <a:latin typeface="Arial"/>
              <a:ea typeface="Arial"/>
              <a:cs typeface="Arial"/>
              <a:sym typeface="Arial"/>
            </a:endParaRPr>
          </a:p>
          <a:p>
            <a:pPr indent="0" lvl="0" marL="0" rtl="0" algn="l">
              <a:lnSpc>
                <a:spcPct val="115000"/>
              </a:lnSpc>
              <a:spcBef>
                <a:spcPts val="700"/>
              </a:spcBef>
              <a:spcAft>
                <a:spcPts val="0"/>
              </a:spcAft>
              <a:buNone/>
            </a:pPr>
            <a:r>
              <a:rPr lang="en" sz="2000">
                <a:solidFill>
                  <a:srgbClr val="000000"/>
                </a:solidFill>
                <a:latin typeface="Arial"/>
                <a:ea typeface="Arial"/>
                <a:cs typeface="Arial"/>
                <a:sym typeface="Arial"/>
              </a:rPr>
              <a:t>•Therefore it is enough to do rotation only at the first node, where imbalance exists,  on the path from  inserted node to root.</a:t>
            </a:r>
            <a:endParaRPr sz="2000">
              <a:solidFill>
                <a:srgbClr val="000000"/>
              </a:solidFill>
              <a:latin typeface="Arial"/>
              <a:ea typeface="Arial"/>
              <a:cs typeface="Arial"/>
              <a:sym typeface="Arial"/>
            </a:endParaRPr>
          </a:p>
          <a:p>
            <a:pPr indent="0" lvl="0" marL="0" rtl="0" algn="l">
              <a:lnSpc>
                <a:spcPct val="115000"/>
              </a:lnSpc>
              <a:spcBef>
                <a:spcPts val="700"/>
              </a:spcBef>
              <a:spcAft>
                <a:spcPts val="0"/>
              </a:spcAft>
              <a:buNone/>
            </a:pPr>
            <a:r>
              <a:rPr lang="en" sz="2000">
                <a:solidFill>
                  <a:srgbClr val="000000"/>
                </a:solidFill>
                <a:latin typeface="Arial"/>
                <a:ea typeface="Arial"/>
                <a:cs typeface="Arial"/>
                <a:sym typeface="Arial"/>
              </a:rPr>
              <a:t>•Thus the rotation takes O(1) time.</a:t>
            </a:r>
            <a:endParaRPr sz="2000">
              <a:solidFill>
                <a:srgbClr val="000000"/>
              </a:solidFill>
              <a:latin typeface="Arial"/>
              <a:ea typeface="Arial"/>
              <a:cs typeface="Arial"/>
              <a:sym typeface="Arial"/>
            </a:endParaRPr>
          </a:p>
          <a:p>
            <a:pPr indent="0" lvl="0" marL="0" rtl="0" algn="l">
              <a:lnSpc>
                <a:spcPct val="115000"/>
              </a:lnSpc>
              <a:spcBef>
                <a:spcPts val="700"/>
              </a:spcBef>
              <a:spcAft>
                <a:spcPts val="0"/>
              </a:spcAft>
              <a:buNone/>
            </a:pPr>
            <a:r>
              <a:rPr lang="en" sz="2000">
                <a:solidFill>
                  <a:srgbClr val="000000"/>
                </a:solidFill>
                <a:latin typeface="Arial"/>
                <a:ea typeface="Arial"/>
                <a:cs typeface="Arial"/>
                <a:sym typeface="Arial"/>
              </a:rPr>
              <a:t>•Hence insertion is O(logN)</a:t>
            </a:r>
            <a:endParaRPr sz="20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2" name="Shape 372"/>
        <p:cNvGrpSpPr/>
        <p:nvPr/>
      </p:nvGrpSpPr>
      <p:grpSpPr>
        <a:xfrm>
          <a:off x="0" y="0"/>
          <a:ext cx="0" cy="0"/>
          <a:chOff x="0" y="0"/>
          <a:chExt cx="0" cy="0"/>
        </a:xfrm>
      </p:grpSpPr>
      <p:sp>
        <p:nvSpPr>
          <p:cNvPr id="373" name="Google Shape;373;p29"/>
          <p:cNvSpPr txBox="1"/>
          <p:nvPr>
            <p:ph type="title"/>
          </p:nvPr>
        </p:nvSpPr>
        <p:spPr>
          <a:xfrm>
            <a:off x="1303800" y="598575"/>
            <a:ext cx="3690600" cy="70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u="sng">
                <a:solidFill>
                  <a:srgbClr val="000000"/>
                </a:solidFill>
                <a:latin typeface="Arial"/>
                <a:ea typeface="Arial"/>
                <a:cs typeface="Arial"/>
                <a:sym typeface="Arial"/>
              </a:rPr>
              <a:t>Deletion of a Node</a:t>
            </a:r>
            <a:endParaRPr sz="3000" u="sng"/>
          </a:p>
        </p:txBody>
      </p:sp>
      <p:sp>
        <p:nvSpPr>
          <p:cNvPr id="374" name="Google Shape;374;p29"/>
          <p:cNvSpPr txBox="1"/>
          <p:nvPr>
            <p:ph idx="1" type="body"/>
          </p:nvPr>
        </p:nvSpPr>
        <p:spPr>
          <a:xfrm>
            <a:off x="1303800" y="1678625"/>
            <a:ext cx="7030500" cy="2787900"/>
          </a:xfrm>
          <a:prstGeom prst="rect">
            <a:avLst/>
          </a:prstGeom>
        </p:spPr>
        <p:txBody>
          <a:bodyPr anchorCtr="0" anchor="t" bIns="91425" lIns="91425" spcFirstLastPara="1" rIns="91425" wrap="square" tIns="91425">
            <a:noAutofit/>
          </a:bodyPr>
          <a:lstStyle/>
          <a:p>
            <a:pPr indent="0" lvl="0" marL="0" rtl="0" algn="just">
              <a:lnSpc>
                <a:spcPct val="90000"/>
              </a:lnSpc>
              <a:spcBef>
                <a:spcPts val="800"/>
              </a:spcBef>
              <a:spcAft>
                <a:spcPts val="0"/>
              </a:spcAft>
              <a:buNone/>
            </a:pPr>
            <a:r>
              <a:rPr lang="en" sz="2000">
                <a:solidFill>
                  <a:srgbClr val="000000"/>
                </a:solidFill>
                <a:latin typeface="Arial"/>
                <a:ea typeface="Arial"/>
                <a:cs typeface="Arial"/>
                <a:sym typeface="Arial"/>
              </a:rPr>
              <a:t>•Deletion of a node x from an AVL tree requires the same basic ideas, including single and double rotations, that are used for insertion.</a:t>
            </a:r>
            <a:endParaRPr sz="2000">
              <a:solidFill>
                <a:srgbClr val="000000"/>
              </a:solidFill>
              <a:latin typeface="Arial"/>
              <a:ea typeface="Arial"/>
              <a:cs typeface="Arial"/>
              <a:sym typeface="Arial"/>
            </a:endParaRPr>
          </a:p>
          <a:p>
            <a:pPr indent="0" lvl="0" marL="0" rtl="0" algn="just">
              <a:lnSpc>
                <a:spcPct val="90000"/>
              </a:lnSpc>
              <a:spcBef>
                <a:spcPts val="800"/>
              </a:spcBef>
              <a:spcAft>
                <a:spcPts val="0"/>
              </a:spcAft>
              <a:buNone/>
            </a:pPr>
            <a:r>
              <a:rPr lang="en" sz="2000">
                <a:solidFill>
                  <a:srgbClr val="000000"/>
                </a:solidFill>
                <a:latin typeface="Arial"/>
                <a:ea typeface="Arial"/>
                <a:cs typeface="Arial"/>
                <a:sym typeface="Arial"/>
              </a:rPr>
              <a:t>•With each node of the AVL tree is associated a </a:t>
            </a:r>
            <a:r>
              <a:rPr b="1" i="1" lang="en" sz="2000">
                <a:solidFill>
                  <a:srgbClr val="000000"/>
                </a:solidFill>
                <a:latin typeface="Arial"/>
                <a:ea typeface="Arial"/>
                <a:cs typeface="Arial"/>
                <a:sym typeface="Arial"/>
              </a:rPr>
              <a:t>balance factor</a:t>
            </a:r>
            <a:r>
              <a:rPr lang="en" sz="2000">
                <a:solidFill>
                  <a:srgbClr val="000000"/>
                </a:solidFill>
                <a:latin typeface="Arial"/>
                <a:ea typeface="Arial"/>
                <a:cs typeface="Arial"/>
                <a:sym typeface="Arial"/>
              </a:rPr>
              <a:t> that is left high, equal or right high according, respectively, as the left subtree has height greater than, equal to, or less than that of the right subtree.</a:t>
            </a:r>
            <a:endParaRPr sz="2000">
              <a:solidFill>
                <a:srgbClr val="000000"/>
              </a:solidFill>
              <a:latin typeface="Arial"/>
              <a:ea typeface="Arial"/>
              <a:cs typeface="Arial"/>
              <a:sym typeface="Arial"/>
            </a:endParaRPr>
          </a:p>
          <a:p>
            <a:pPr indent="0" lvl="0" marL="0" rtl="0" algn="l">
              <a:spcBef>
                <a:spcPts val="0"/>
              </a:spcBef>
              <a:spcAft>
                <a:spcPts val="1600"/>
              </a:spcAft>
              <a:buNone/>
            </a:pPr>
            <a:r>
              <a:t/>
            </a:r>
            <a:endParaRPr sz="20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8" name="Shape 378"/>
        <p:cNvGrpSpPr/>
        <p:nvPr/>
      </p:nvGrpSpPr>
      <p:grpSpPr>
        <a:xfrm>
          <a:off x="0" y="0"/>
          <a:ext cx="0" cy="0"/>
          <a:chOff x="0" y="0"/>
          <a:chExt cx="0" cy="0"/>
        </a:xfrm>
      </p:grpSpPr>
      <p:sp>
        <p:nvSpPr>
          <p:cNvPr id="379" name="Google Shape;379;p30"/>
          <p:cNvSpPr txBox="1"/>
          <p:nvPr>
            <p:ph idx="1" type="body"/>
          </p:nvPr>
        </p:nvSpPr>
        <p:spPr>
          <a:xfrm>
            <a:off x="863775" y="1990050"/>
            <a:ext cx="2571600" cy="13272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n" sz="3300" u="sng">
                <a:solidFill>
                  <a:srgbClr val="FF0000"/>
                </a:solidFill>
                <a:latin typeface="Maven Pro"/>
                <a:ea typeface="Maven Pro"/>
                <a:cs typeface="Maven Pro"/>
                <a:sym typeface="Maven Pro"/>
              </a:rPr>
              <a:t>Red</a:t>
            </a:r>
            <a:r>
              <a:rPr b="1" lang="en" sz="3300" u="sng">
                <a:solidFill>
                  <a:srgbClr val="000000"/>
                </a:solidFill>
                <a:latin typeface="Maven Pro"/>
                <a:ea typeface="Maven Pro"/>
                <a:cs typeface="Maven Pro"/>
                <a:sym typeface="Maven Pro"/>
              </a:rPr>
              <a:t>-Black Tree</a:t>
            </a:r>
            <a:endParaRPr sz="1800" u="sng"/>
          </a:p>
        </p:txBody>
      </p:sp>
      <p:pic>
        <p:nvPicPr>
          <p:cNvPr id="380" name="Google Shape;380;p30"/>
          <p:cNvPicPr preferRelativeResize="0"/>
          <p:nvPr/>
        </p:nvPicPr>
        <p:blipFill>
          <a:blip r:embed="rId3">
            <a:alphaModFix/>
          </a:blip>
          <a:stretch>
            <a:fillRect/>
          </a:stretch>
        </p:blipFill>
        <p:spPr>
          <a:xfrm>
            <a:off x="4202250" y="815188"/>
            <a:ext cx="3476376" cy="36769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4" name="Shape 384"/>
        <p:cNvGrpSpPr/>
        <p:nvPr/>
      </p:nvGrpSpPr>
      <p:grpSpPr>
        <a:xfrm>
          <a:off x="0" y="0"/>
          <a:ext cx="0" cy="0"/>
          <a:chOff x="0" y="0"/>
          <a:chExt cx="0" cy="0"/>
        </a:xfrm>
      </p:grpSpPr>
      <p:sp>
        <p:nvSpPr>
          <p:cNvPr id="385" name="Google Shape;385;p31"/>
          <p:cNvSpPr txBox="1"/>
          <p:nvPr>
            <p:ph type="title"/>
          </p:nvPr>
        </p:nvSpPr>
        <p:spPr>
          <a:xfrm>
            <a:off x="1291400" y="6932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0000"/>
                </a:solidFill>
              </a:rPr>
              <a:t>Red</a:t>
            </a:r>
            <a:r>
              <a:rPr lang="en">
                <a:solidFill>
                  <a:srgbClr val="000000"/>
                </a:solidFill>
              </a:rPr>
              <a:t>-Black Tree</a:t>
            </a:r>
            <a:endParaRPr>
              <a:solidFill>
                <a:srgbClr val="000000"/>
              </a:solidFill>
            </a:endParaRPr>
          </a:p>
        </p:txBody>
      </p:sp>
      <p:sp>
        <p:nvSpPr>
          <p:cNvPr id="386" name="Google Shape;386;p31"/>
          <p:cNvSpPr txBox="1"/>
          <p:nvPr>
            <p:ph idx="1" type="body"/>
          </p:nvPr>
        </p:nvSpPr>
        <p:spPr>
          <a:xfrm>
            <a:off x="349450" y="1692575"/>
            <a:ext cx="7030500" cy="3165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rgbClr val="000000"/>
                </a:solidFill>
                <a:highlight>
                  <a:srgbClr val="FFFFFF"/>
                </a:highlight>
                <a:latin typeface="Arial"/>
                <a:ea typeface="Arial"/>
                <a:cs typeface="Arial"/>
                <a:sym typeface="Arial"/>
              </a:rPr>
              <a:t>Red-Black Tree is a self-balancing Binary Search Tree (BST) where every node follows following rules.</a:t>
            </a:r>
            <a:endParaRPr sz="1400">
              <a:solidFill>
                <a:srgbClr val="000000"/>
              </a:solidFill>
              <a:highlight>
                <a:srgbClr val="FFFFFF"/>
              </a:highlight>
              <a:latin typeface="Arial"/>
              <a:ea typeface="Arial"/>
              <a:cs typeface="Arial"/>
              <a:sym typeface="Arial"/>
            </a:endParaRPr>
          </a:p>
          <a:p>
            <a:pPr indent="0" lvl="0" marL="0" rtl="0" algn="l">
              <a:lnSpc>
                <a:spcPct val="171429"/>
              </a:lnSpc>
              <a:spcBef>
                <a:spcPts val="1600"/>
              </a:spcBef>
              <a:spcAft>
                <a:spcPts val="0"/>
              </a:spcAft>
              <a:buNone/>
            </a:pPr>
            <a:r>
              <a:rPr b="1" lang="en" sz="1400">
                <a:solidFill>
                  <a:srgbClr val="000000"/>
                </a:solidFill>
                <a:highlight>
                  <a:srgbClr val="FFFFFF"/>
                </a:highlight>
                <a:latin typeface="Arial"/>
                <a:ea typeface="Arial"/>
                <a:cs typeface="Arial"/>
                <a:sym typeface="Arial"/>
              </a:rPr>
              <a:t>1) </a:t>
            </a:r>
            <a:r>
              <a:rPr lang="en" sz="1400">
                <a:solidFill>
                  <a:srgbClr val="000000"/>
                </a:solidFill>
                <a:highlight>
                  <a:srgbClr val="FFFFFF"/>
                </a:highlight>
                <a:latin typeface="Arial"/>
                <a:ea typeface="Arial"/>
                <a:cs typeface="Arial"/>
                <a:sym typeface="Arial"/>
              </a:rPr>
              <a:t>Every node has a color either red or black.</a:t>
            </a:r>
            <a:endParaRPr sz="1400">
              <a:solidFill>
                <a:srgbClr val="000000"/>
              </a:solidFill>
              <a:highlight>
                <a:srgbClr val="FFFFFF"/>
              </a:highlight>
              <a:latin typeface="Arial"/>
              <a:ea typeface="Arial"/>
              <a:cs typeface="Arial"/>
              <a:sym typeface="Arial"/>
            </a:endParaRPr>
          </a:p>
          <a:p>
            <a:pPr indent="0" lvl="0" marL="0" rtl="0" algn="l">
              <a:lnSpc>
                <a:spcPct val="171429"/>
              </a:lnSpc>
              <a:spcBef>
                <a:spcPts val="800"/>
              </a:spcBef>
              <a:spcAft>
                <a:spcPts val="0"/>
              </a:spcAft>
              <a:buNone/>
            </a:pPr>
            <a:r>
              <a:rPr b="1" lang="en" sz="1400">
                <a:solidFill>
                  <a:srgbClr val="000000"/>
                </a:solidFill>
                <a:highlight>
                  <a:srgbClr val="FFFFFF"/>
                </a:highlight>
                <a:latin typeface="Arial"/>
                <a:ea typeface="Arial"/>
                <a:cs typeface="Arial"/>
                <a:sym typeface="Arial"/>
              </a:rPr>
              <a:t>2) </a:t>
            </a:r>
            <a:r>
              <a:rPr lang="en" sz="1400">
                <a:solidFill>
                  <a:srgbClr val="000000"/>
                </a:solidFill>
                <a:highlight>
                  <a:srgbClr val="FFFFFF"/>
                </a:highlight>
                <a:latin typeface="Arial"/>
                <a:ea typeface="Arial"/>
                <a:cs typeface="Arial"/>
                <a:sym typeface="Arial"/>
              </a:rPr>
              <a:t>Root of tree is always black.</a:t>
            </a:r>
            <a:endParaRPr sz="1400">
              <a:solidFill>
                <a:srgbClr val="000000"/>
              </a:solidFill>
              <a:highlight>
                <a:srgbClr val="FFFFFF"/>
              </a:highlight>
              <a:latin typeface="Arial"/>
              <a:ea typeface="Arial"/>
              <a:cs typeface="Arial"/>
              <a:sym typeface="Arial"/>
            </a:endParaRPr>
          </a:p>
          <a:p>
            <a:pPr indent="0" lvl="0" marL="0" rtl="0" algn="l">
              <a:lnSpc>
                <a:spcPct val="171429"/>
              </a:lnSpc>
              <a:spcBef>
                <a:spcPts val="800"/>
              </a:spcBef>
              <a:spcAft>
                <a:spcPts val="0"/>
              </a:spcAft>
              <a:buNone/>
            </a:pPr>
            <a:r>
              <a:rPr b="1" lang="en" sz="1400">
                <a:solidFill>
                  <a:srgbClr val="000000"/>
                </a:solidFill>
                <a:highlight>
                  <a:srgbClr val="FFFFFF"/>
                </a:highlight>
                <a:latin typeface="Arial"/>
                <a:ea typeface="Arial"/>
                <a:cs typeface="Arial"/>
                <a:sym typeface="Arial"/>
              </a:rPr>
              <a:t>3) </a:t>
            </a:r>
            <a:r>
              <a:rPr lang="en" sz="1400">
                <a:solidFill>
                  <a:srgbClr val="000000"/>
                </a:solidFill>
                <a:highlight>
                  <a:srgbClr val="FFFFFF"/>
                </a:highlight>
                <a:latin typeface="Arial"/>
                <a:ea typeface="Arial"/>
                <a:cs typeface="Arial"/>
                <a:sym typeface="Arial"/>
              </a:rPr>
              <a:t>There are no two adjacent red nodes (A red node cannot have a red parent or red child).</a:t>
            </a:r>
            <a:endParaRPr sz="1400">
              <a:solidFill>
                <a:srgbClr val="000000"/>
              </a:solidFill>
              <a:highlight>
                <a:srgbClr val="FFFFFF"/>
              </a:highlight>
              <a:latin typeface="Arial"/>
              <a:ea typeface="Arial"/>
              <a:cs typeface="Arial"/>
              <a:sym typeface="Arial"/>
            </a:endParaRPr>
          </a:p>
          <a:p>
            <a:pPr indent="0" lvl="0" marL="0" rtl="0" algn="l">
              <a:lnSpc>
                <a:spcPct val="171429"/>
              </a:lnSpc>
              <a:spcBef>
                <a:spcPts val="800"/>
              </a:spcBef>
              <a:spcAft>
                <a:spcPts val="0"/>
              </a:spcAft>
              <a:buNone/>
            </a:pPr>
            <a:r>
              <a:rPr b="1" lang="en" sz="1400">
                <a:solidFill>
                  <a:srgbClr val="000000"/>
                </a:solidFill>
                <a:highlight>
                  <a:srgbClr val="FFFFFF"/>
                </a:highlight>
                <a:latin typeface="Arial"/>
                <a:ea typeface="Arial"/>
                <a:cs typeface="Arial"/>
                <a:sym typeface="Arial"/>
              </a:rPr>
              <a:t>4) </a:t>
            </a:r>
            <a:r>
              <a:rPr lang="en" sz="1400">
                <a:solidFill>
                  <a:srgbClr val="000000"/>
                </a:solidFill>
                <a:highlight>
                  <a:srgbClr val="FFFFFF"/>
                </a:highlight>
                <a:latin typeface="Arial"/>
                <a:ea typeface="Arial"/>
                <a:cs typeface="Arial"/>
                <a:sym typeface="Arial"/>
              </a:rPr>
              <a:t>Every path from a node (including root) to any of its descendant NULL node has the same number of black nodes.</a:t>
            </a:r>
            <a:endParaRPr sz="1400">
              <a:solidFill>
                <a:srgbClr val="000000"/>
              </a:solidFill>
              <a:highlight>
                <a:srgbClr val="FFFFFF"/>
              </a:highlight>
              <a:latin typeface="Arial"/>
              <a:ea typeface="Arial"/>
              <a:cs typeface="Arial"/>
              <a:sym typeface="Arial"/>
            </a:endParaRPr>
          </a:p>
          <a:p>
            <a:pPr indent="0" lvl="0" marL="0" rtl="0" algn="l">
              <a:spcBef>
                <a:spcPts val="800"/>
              </a:spcBef>
              <a:spcAft>
                <a:spcPts val="1600"/>
              </a:spcAft>
              <a:buNone/>
            </a:pPr>
            <a:r>
              <a:t/>
            </a:r>
            <a:endParaRPr sz="1200">
              <a:solidFill>
                <a:srgbClr val="000000"/>
              </a:solidFill>
              <a:highlight>
                <a:srgbClr val="FFFFFF"/>
              </a:highlight>
              <a:latin typeface="Roboto"/>
              <a:ea typeface="Roboto"/>
              <a:cs typeface="Roboto"/>
              <a:sym typeface="Robo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3" name="Shape 283"/>
        <p:cNvGrpSpPr/>
        <p:nvPr/>
      </p:nvGrpSpPr>
      <p:grpSpPr>
        <a:xfrm>
          <a:off x="0" y="0"/>
          <a:ext cx="0" cy="0"/>
          <a:chOff x="0" y="0"/>
          <a:chExt cx="0" cy="0"/>
        </a:xfrm>
      </p:grpSpPr>
      <p:sp>
        <p:nvSpPr>
          <p:cNvPr id="284" name="Google Shape;284;p14"/>
          <p:cNvSpPr txBox="1"/>
          <p:nvPr>
            <p:ph type="title"/>
          </p:nvPr>
        </p:nvSpPr>
        <p:spPr>
          <a:xfrm>
            <a:off x="1303800" y="598575"/>
            <a:ext cx="7030500" cy="772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t>Content</a:t>
            </a:r>
            <a:endParaRPr u="sng"/>
          </a:p>
        </p:txBody>
      </p:sp>
      <p:sp>
        <p:nvSpPr>
          <p:cNvPr id="285" name="Google Shape;285;p14"/>
          <p:cNvSpPr txBox="1"/>
          <p:nvPr>
            <p:ph idx="1" type="body"/>
          </p:nvPr>
        </p:nvSpPr>
        <p:spPr>
          <a:xfrm>
            <a:off x="1303800" y="2247600"/>
            <a:ext cx="7030500" cy="1581600"/>
          </a:xfrm>
          <a:prstGeom prst="rect">
            <a:avLst/>
          </a:prstGeom>
        </p:spPr>
        <p:txBody>
          <a:bodyPr anchorCtr="0" anchor="t" bIns="91425" lIns="91425" spcFirstLastPara="1" rIns="91425" wrap="square" tIns="91425">
            <a:noAutofit/>
          </a:bodyPr>
          <a:lstStyle/>
          <a:p>
            <a:pPr indent="-355600" lvl="0" marL="457200" rtl="0" algn="l">
              <a:lnSpc>
                <a:spcPct val="150000"/>
              </a:lnSpc>
              <a:spcBef>
                <a:spcPts val="0"/>
              </a:spcBef>
              <a:spcAft>
                <a:spcPts val="0"/>
              </a:spcAft>
              <a:buClr>
                <a:srgbClr val="000000"/>
              </a:buClr>
              <a:buSzPts val="2000"/>
              <a:buFont typeface="Times New Roman"/>
              <a:buChar char="➢"/>
            </a:pPr>
            <a:r>
              <a:rPr lang="en" sz="2000">
                <a:solidFill>
                  <a:srgbClr val="000000"/>
                </a:solidFill>
                <a:latin typeface="Times New Roman"/>
                <a:ea typeface="Times New Roman"/>
                <a:cs typeface="Times New Roman"/>
                <a:sym typeface="Times New Roman"/>
              </a:rPr>
              <a:t>AVL Trees</a:t>
            </a:r>
            <a:endParaRPr sz="2000">
              <a:solidFill>
                <a:srgbClr val="000000"/>
              </a:solidFill>
              <a:latin typeface="Times New Roman"/>
              <a:ea typeface="Times New Roman"/>
              <a:cs typeface="Times New Roman"/>
              <a:sym typeface="Times New Roman"/>
            </a:endParaRPr>
          </a:p>
          <a:p>
            <a:pPr indent="-355600" lvl="0" marL="457200" rtl="0" algn="l">
              <a:lnSpc>
                <a:spcPct val="150000"/>
              </a:lnSpc>
              <a:spcBef>
                <a:spcPts val="0"/>
              </a:spcBef>
              <a:spcAft>
                <a:spcPts val="0"/>
              </a:spcAft>
              <a:buClr>
                <a:srgbClr val="000000"/>
              </a:buClr>
              <a:buSzPts val="2000"/>
              <a:buFont typeface="Times New Roman"/>
              <a:buChar char="➢"/>
            </a:pPr>
            <a:r>
              <a:rPr lang="en" sz="2000">
                <a:solidFill>
                  <a:srgbClr val="000000"/>
                </a:solidFill>
                <a:latin typeface="Times New Roman"/>
                <a:ea typeface="Times New Roman"/>
                <a:cs typeface="Times New Roman"/>
                <a:sym typeface="Times New Roman"/>
              </a:rPr>
              <a:t>Red &amp; Black Tree</a:t>
            </a:r>
            <a:endParaRPr sz="2000">
              <a:solidFill>
                <a:srgbClr val="000000"/>
              </a:solidFill>
              <a:latin typeface="Times New Roman"/>
              <a:ea typeface="Times New Roman"/>
              <a:cs typeface="Times New Roman"/>
              <a:sym typeface="Times New Roman"/>
            </a:endParaRPr>
          </a:p>
          <a:p>
            <a:pPr indent="-355600" lvl="0" marL="457200" rtl="0" algn="l">
              <a:lnSpc>
                <a:spcPct val="150000"/>
              </a:lnSpc>
              <a:spcBef>
                <a:spcPts val="0"/>
              </a:spcBef>
              <a:spcAft>
                <a:spcPts val="0"/>
              </a:spcAft>
              <a:buClr>
                <a:srgbClr val="000000"/>
              </a:buClr>
              <a:buSzPts val="2000"/>
              <a:buFont typeface="Times New Roman"/>
              <a:buChar char="➢"/>
            </a:pPr>
            <a:r>
              <a:rPr lang="en" sz="2000">
                <a:solidFill>
                  <a:srgbClr val="000000"/>
                </a:solidFill>
                <a:latin typeface="Times New Roman"/>
                <a:ea typeface="Times New Roman"/>
                <a:cs typeface="Times New Roman"/>
                <a:sym typeface="Times New Roman"/>
              </a:rPr>
              <a:t>Real Life Implementations</a:t>
            </a:r>
            <a:endParaRPr sz="2000">
              <a:solidFill>
                <a:srgbClr val="000000"/>
              </a:solidFill>
              <a:latin typeface="Times New Roman"/>
              <a:ea typeface="Times New Roman"/>
              <a:cs typeface="Times New Roman"/>
              <a:sym typeface="Times New Roman"/>
            </a:endParaRPr>
          </a:p>
          <a:p>
            <a:pPr indent="0" lvl="0" marL="0" rtl="0" algn="l">
              <a:spcBef>
                <a:spcPts val="1600"/>
              </a:spcBef>
              <a:spcAft>
                <a:spcPts val="160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0" name="Shape 390"/>
        <p:cNvGrpSpPr/>
        <p:nvPr/>
      </p:nvGrpSpPr>
      <p:grpSpPr>
        <a:xfrm>
          <a:off x="0" y="0"/>
          <a:ext cx="0" cy="0"/>
          <a:chOff x="0" y="0"/>
          <a:chExt cx="0" cy="0"/>
        </a:xfrm>
      </p:grpSpPr>
      <p:pic>
        <p:nvPicPr>
          <p:cNvPr descr="RedBlackTree" id="391" name="Google Shape;391;p32"/>
          <p:cNvPicPr preferRelativeResize="0"/>
          <p:nvPr/>
        </p:nvPicPr>
        <p:blipFill>
          <a:blip r:embed="rId3">
            <a:alphaModFix/>
          </a:blip>
          <a:stretch>
            <a:fillRect/>
          </a:stretch>
        </p:blipFill>
        <p:spPr>
          <a:xfrm>
            <a:off x="3482700" y="607300"/>
            <a:ext cx="3248025" cy="1676400"/>
          </a:xfrm>
          <a:prstGeom prst="rect">
            <a:avLst/>
          </a:prstGeom>
          <a:noFill/>
          <a:ln>
            <a:noFill/>
          </a:ln>
        </p:spPr>
      </p:pic>
      <p:sp>
        <p:nvSpPr>
          <p:cNvPr id="392" name="Google Shape;392;p32"/>
          <p:cNvSpPr txBox="1"/>
          <p:nvPr/>
        </p:nvSpPr>
        <p:spPr>
          <a:xfrm>
            <a:off x="371825" y="2454000"/>
            <a:ext cx="8155200" cy="195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highlight>
                  <a:srgbClr val="FFFFFF"/>
                </a:highlight>
              </a:rPr>
              <a:t>Why Red-Black Trees?</a:t>
            </a:r>
            <a:endParaRPr b="1" sz="1600">
              <a:highlight>
                <a:srgbClr val="FFFFFF"/>
              </a:highlight>
            </a:endParaRPr>
          </a:p>
          <a:p>
            <a:pPr indent="0" lvl="0" marL="0" rtl="0" algn="l">
              <a:spcBef>
                <a:spcPts val="0"/>
              </a:spcBef>
              <a:spcAft>
                <a:spcPts val="0"/>
              </a:spcAft>
              <a:buNone/>
            </a:pPr>
            <a:r>
              <a:rPr lang="en" sz="1600">
                <a:highlight>
                  <a:srgbClr val="FFFFFF"/>
                </a:highlight>
              </a:rPr>
              <a:t>Most of the BST operations (e.g., search, max, min, insert, delete.. etc) take O(h) time where h is the height of the BST. The cost of these operations may become O(n) for a skewed Binary tree. If we make sure that height of the tree remains O(Logn) after every insertion and deletion, then we can guarantee an upper bound of O(Logn) for all these operations. The height of a Red-Black tree is always O(Logn) where n is the number of nodes in the tree.</a:t>
            </a:r>
            <a:endParaRPr sz="18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6" name="Shape 396"/>
        <p:cNvGrpSpPr/>
        <p:nvPr/>
      </p:nvGrpSpPr>
      <p:grpSpPr>
        <a:xfrm>
          <a:off x="0" y="0"/>
          <a:ext cx="0" cy="0"/>
          <a:chOff x="0" y="0"/>
          <a:chExt cx="0" cy="0"/>
        </a:xfrm>
      </p:grpSpPr>
      <p:sp>
        <p:nvSpPr>
          <p:cNvPr id="397" name="Google Shape;397;p33"/>
          <p:cNvSpPr txBox="1"/>
          <p:nvPr/>
        </p:nvSpPr>
        <p:spPr>
          <a:xfrm>
            <a:off x="458575" y="433775"/>
            <a:ext cx="8452800" cy="223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highlight>
                  <a:srgbClr val="FFFFFF"/>
                </a:highlight>
              </a:rPr>
              <a:t>Comparison with AVL Tree</a:t>
            </a:r>
            <a:endParaRPr b="1" sz="1600">
              <a:solidFill>
                <a:srgbClr val="EC4E20"/>
              </a:solidFill>
              <a:highlight>
                <a:srgbClr val="FFFFFF"/>
              </a:highlight>
            </a:endParaRPr>
          </a:p>
          <a:p>
            <a:pPr indent="0" lvl="0" marL="0" rtl="0" algn="l">
              <a:spcBef>
                <a:spcPts val="0"/>
              </a:spcBef>
              <a:spcAft>
                <a:spcPts val="0"/>
              </a:spcAft>
              <a:buNone/>
            </a:pPr>
            <a:r>
              <a:rPr lang="en" sz="1600">
                <a:highlight>
                  <a:srgbClr val="FFFFFF"/>
                </a:highlight>
              </a:rPr>
              <a:t>The AVL trees are more balanced compared to Red-Black Trees, but they may cause more rotations during insertion and deletion. So if your application involves many frequent insertions and deletions, then Red Black trees should be preferred. And if the insertions and deletions are less frequent and search is a more frequent operation, then AVL tree should be preferred over Red-Black Tree.</a:t>
            </a:r>
            <a:endParaRPr sz="1800"/>
          </a:p>
        </p:txBody>
      </p:sp>
      <p:sp>
        <p:nvSpPr>
          <p:cNvPr id="398" name="Google Shape;398;p33"/>
          <p:cNvSpPr txBox="1"/>
          <p:nvPr/>
        </p:nvSpPr>
        <p:spPr>
          <a:xfrm>
            <a:off x="458575" y="2602725"/>
            <a:ext cx="8217300" cy="203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highlight>
                  <a:srgbClr val="FFFFFF"/>
                </a:highlight>
              </a:rPr>
              <a:t>How does a Red-Black Tree ensure balance?</a:t>
            </a:r>
            <a:endParaRPr b="1" sz="1600">
              <a:highlight>
                <a:srgbClr val="FFFFFF"/>
              </a:highlight>
            </a:endParaRPr>
          </a:p>
          <a:p>
            <a:pPr indent="0" lvl="0" marL="0" rtl="0" algn="l">
              <a:spcBef>
                <a:spcPts val="0"/>
              </a:spcBef>
              <a:spcAft>
                <a:spcPts val="0"/>
              </a:spcAft>
              <a:buNone/>
            </a:pPr>
            <a:r>
              <a:rPr lang="en" sz="1600">
                <a:highlight>
                  <a:srgbClr val="FFFFFF"/>
                </a:highlight>
              </a:rPr>
              <a:t>A simple example to understand balancing is, a chain of 3 nodes is not possible in the Red-Black tree. We can try any combination of colours and see all of them violate Red-Black tree property.</a:t>
            </a:r>
            <a:endParaRPr sz="18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2" name="Shape 402"/>
        <p:cNvGrpSpPr/>
        <p:nvPr/>
      </p:nvGrpSpPr>
      <p:grpSpPr>
        <a:xfrm>
          <a:off x="0" y="0"/>
          <a:ext cx="0" cy="0"/>
          <a:chOff x="0" y="0"/>
          <a:chExt cx="0" cy="0"/>
        </a:xfrm>
      </p:grpSpPr>
      <p:sp>
        <p:nvSpPr>
          <p:cNvPr id="403" name="Google Shape;403;p34"/>
          <p:cNvSpPr txBox="1"/>
          <p:nvPr/>
        </p:nvSpPr>
        <p:spPr>
          <a:xfrm>
            <a:off x="223100" y="185900"/>
            <a:ext cx="8675700" cy="4511400"/>
          </a:xfrm>
          <a:prstGeom prst="rect">
            <a:avLst/>
          </a:prstGeom>
          <a:noFill/>
          <a:ln>
            <a:noFill/>
          </a:ln>
        </p:spPr>
        <p:txBody>
          <a:bodyPr anchorCtr="0" anchor="t" bIns="91425" lIns="91425" spcFirstLastPara="1" rIns="91425" wrap="square" tIns="91425">
            <a:noAutofit/>
          </a:bodyPr>
          <a:lstStyle/>
          <a:p>
            <a:pPr indent="0" lvl="0" marL="101600" marR="101600" rtl="0" algn="l">
              <a:lnSpc>
                <a:spcPct val="158000"/>
              </a:lnSpc>
              <a:spcBef>
                <a:spcPts val="0"/>
              </a:spcBef>
              <a:spcAft>
                <a:spcPts val="0"/>
              </a:spcAft>
              <a:buNone/>
            </a:pPr>
            <a:r>
              <a:t/>
            </a:r>
            <a:endParaRPr sz="1450">
              <a:highlight>
                <a:srgbClr val="E0E0E0"/>
              </a:highlight>
              <a:latin typeface="Courier New"/>
              <a:ea typeface="Courier New"/>
              <a:cs typeface="Courier New"/>
              <a:sym typeface="Courier New"/>
            </a:endParaRPr>
          </a:p>
          <a:p>
            <a:pPr indent="0" lvl="0" marL="0" rtl="0" algn="l">
              <a:spcBef>
                <a:spcPts val="800"/>
              </a:spcBef>
              <a:spcAft>
                <a:spcPts val="0"/>
              </a:spcAft>
              <a:buNone/>
            </a:pPr>
            <a:r>
              <a:t/>
            </a:r>
            <a:endParaRPr>
              <a:latin typeface="Nunito"/>
              <a:ea typeface="Nunito"/>
              <a:cs typeface="Nunito"/>
              <a:sym typeface="Nunito"/>
            </a:endParaRPr>
          </a:p>
        </p:txBody>
      </p:sp>
      <p:pic>
        <p:nvPicPr>
          <p:cNvPr id="404" name="Google Shape;404;p34"/>
          <p:cNvPicPr preferRelativeResize="0"/>
          <p:nvPr/>
        </p:nvPicPr>
        <p:blipFill>
          <a:blip r:embed="rId3">
            <a:alphaModFix/>
          </a:blip>
          <a:stretch>
            <a:fillRect/>
          </a:stretch>
        </p:blipFill>
        <p:spPr>
          <a:xfrm>
            <a:off x="1078275" y="247875"/>
            <a:ext cx="7312450" cy="45114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8" name="Shape 408"/>
        <p:cNvGrpSpPr/>
        <p:nvPr/>
      </p:nvGrpSpPr>
      <p:grpSpPr>
        <a:xfrm>
          <a:off x="0" y="0"/>
          <a:ext cx="0" cy="0"/>
          <a:chOff x="0" y="0"/>
          <a:chExt cx="0" cy="0"/>
        </a:xfrm>
      </p:grpSpPr>
      <p:sp>
        <p:nvSpPr>
          <p:cNvPr id="409" name="Google Shape;409;p35"/>
          <p:cNvSpPr txBox="1"/>
          <p:nvPr>
            <p:ph type="title"/>
          </p:nvPr>
        </p:nvSpPr>
        <p:spPr>
          <a:xfrm>
            <a:off x="1303800" y="198300"/>
            <a:ext cx="7030500" cy="53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Insertion</a:t>
            </a:r>
            <a:endParaRPr/>
          </a:p>
        </p:txBody>
      </p:sp>
      <p:sp>
        <p:nvSpPr>
          <p:cNvPr id="410" name="Google Shape;410;p35"/>
          <p:cNvSpPr txBox="1"/>
          <p:nvPr>
            <p:ph idx="1" type="body"/>
          </p:nvPr>
        </p:nvSpPr>
        <p:spPr>
          <a:xfrm>
            <a:off x="1303800" y="731400"/>
            <a:ext cx="7030500" cy="706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600">
                <a:solidFill>
                  <a:srgbClr val="292929"/>
                </a:solidFill>
                <a:highlight>
                  <a:srgbClr val="FFFFFF"/>
                </a:highlight>
                <a:latin typeface="Georgia"/>
                <a:ea typeface="Georgia"/>
                <a:cs typeface="Georgia"/>
                <a:sym typeface="Georgia"/>
              </a:rPr>
              <a:t>In Red-Black Trees after inserting an element two types of actions are used to assure balancing and bring back violated properties:</a:t>
            </a:r>
            <a:endParaRPr/>
          </a:p>
        </p:txBody>
      </p:sp>
      <p:pic>
        <p:nvPicPr>
          <p:cNvPr id="411" name="Google Shape;411;p35"/>
          <p:cNvPicPr preferRelativeResize="0"/>
          <p:nvPr/>
        </p:nvPicPr>
        <p:blipFill>
          <a:blip r:embed="rId3">
            <a:alphaModFix/>
          </a:blip>
          <a:stretch>
            <a:fillRect/>
          </a:stretch>
        </p:blipFill>
        <p:spPr>
          <a:xfrm>
            <a:off x="1400500" y="1561650"/>
            <a:ext cx="6804301" cy="32844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5" name="Shape 415"/>
        <p:cNvGrpSpPr/>
        <p:nvPr/>
      </p:nvGrpSpPr>
      <p:grpSpPr>
        <a:xfrm>
          <a:off x="0" y="0"/>
          <a:ext cx="0" cy="0"/>
          <a:chOff x="0" y="0"/>
          <a:chExt cx="0" cy="0"/>
        </a:xfrm>
      </p:grpSpPr>
      <p:pic>
        <p:nvPicPr>
          <p:cNvPr id="416" name="Google Shape;416;p36"/>
          <p:cNvPicPr preferRelativeResize="0"/>
          <p:nvPr/>
        </p:nvPicPr>
        <p:blipFill rotWithShape="1">
          <a:blip r:embed="rId3">
            <a:alphaModFix/>
          </a:blip>
          <a:srcRect b="0" l="19789" r="31143" t="0"/>
          <a:stretch/>
        </p:blipFill>
        <p:spPr>
          <a:xfrm>
            <a:off x="4474225" y="309850"/>
            <a:ext cx="4486625" cy="2667000"/>
          </a:xfrm>
          <a:prstGeom prst="rect">
            <a:avLst/>
          </a:prstGeom>
          <a:noFill/>
          <a:ln>
            <a:noFill/>
          </a:ln>
        </p:spPr>
      </p:pic>
      <p:sp>
        <p:nvSpPr>
          <p:cNvPr id="417" name="Google Shape;417;p36"/>
          <p:cNvSpPr txBox="1"/>
          <p:nvPr/>
        </p:nvSpPr>
        <p:spPr>
          <a:xfrm>
            <a:off x="371825" y="247875"/>
            <a:ext cx="4486500" cy="83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292929"/>
                </a:solidFill>
                <a:highlight>
                  <a:srgbClr val="FFFFFF"/>
                </a:highlight>
              </a:rPr>
              <a:t>We inserted a node X, which violated Red-Black Tree properties. Time for recover. We have four possible scenarios:</a:t>
            </a:r>
            <a:endParaRPr/>
          </a:p>
        </p:txBody>
      </p:sp>
      <p:sp>
        <p:nvSpPr>
          <p:cNvPr id="418" name="Google Shape;418;p36"/>
          <p:cNvSpPr txBox="1"/>
          <p:nvPr/>
        </p:nvSpPr>
        <p:spPr>
          <a:xfrm>
            <a:off x="185900" y="1549250"/>
            <a:ext cx="4125900" cy="13260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SzPts val="1600"/>
              <a:buAutoNum type="arabicPeriod"/>
            </a:pPr>
            <a:r>
              <a:rPr lang="en" sz="1600"/>
              <a:t>Inserted element X is a root</a:t>
            </a:r>
            <a:endParaRPr sz="1600"/>
          </a:p>
        </p:txBody>
      </p:sp>
      <p:pic>
        <p:nvPicPr>
          <p:cNvPr id="419" name="Google Shape;419;p36"/>
          <p:cNvPicPr preferRelativeResize="0"/>
          <p:nvPr/>
        </p:nvPicPr>
        <p:blipFill rotWithShape="1">
          <a:blip r:embed="rId4">
            <a:alphaModFix/>
          </a:blip>
          <a:srcRect b="0" l="21962" r="36021" t="0"/>
          <a:stretch/>
        </p:blipFill>
        <p:spPr>
          <a:xfrm>
            <a:off x="235500" y="2008675"/>
            <a:ext cx="3842124" cy="952500"/>
          </a:xfrm>
          <a:prstGeom prst="rect">
            <a:avLst/>
          </a:prstGeom>
          <a:noFill/>
          <a:ln>
            <a:noFill/>
          </a:ln>
        </p:spPr>
      </p:pic>
      <p:sp>
        <p:nvSpPr>
          <p:cNvPr id="420" name="Google Shape;420;p36"/>
          <p:cNvSpPr txBox="1"/>
          <p:nvPr/>
        </p:nvSpPr>
        <p:spPr>
          <a:xfrm>
            <a:off x="272675" y="3011725"/>
            <a:ext cx="4399800" cy="194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Nunito"/>
                <a:ea typeface="Nunito"/>
                <a:cs typeface="Nunito"/>
                <a:sym typeface="Nunito"/>
              </a:rPr>
              <a:t>2.     </a:t>
            </a:r>
            <a:r>
              <a:rPr lang="en" sz="1600"/>
              <a:t>X’s uncle is red </a:t>
            </a:r>
            <a:endParaRPr sz="1600"/>
          </a:p>
        </p:txBody>
      </p:sp>
      <p:pic>
        <p:nvPicPr>
          <p:cNvPr id="421" name="Google Shape;421;p36"/>
          <p:cNvPicPr preferRelativeResize="0"/>
          <p:nvPr/>
        </p:nvPicPr>
        <p:blipFill>
          <a:blip r:embed="rId5">
            <a:alphaModFix/>
          </a:blip>
          <a:stretch>
            <a:fillRect/>
          </a:stretch>
        </p:blipFill>
        <p:spPr>
          <a:xfrm>
            <a:off x="2590325" y="3011725"/>
            <a:ext cx="4622950" cy="20332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5" name="Shape 425"/>
        <p:cNvGrpSpPr/>
        <p:nvPr/>
      </p:nvGrpSpPr>
      <p:grpSpPr>
        <a:xfrm>
          <a:off x="0" y="0"/>
          <a:ext cx="0" cy="0"/>
          <a:chOff x="0" y="0"/>
          <a:chExt cx="0" cy="0"/>
        </a:xfrm>
      </p:grpSpPr>
      <p:sp>
        <p:nvSpPr>
          <p:cNvPr id="426" name="Google Shape;426;p37"/>
          <p:cNvSpPr txBox="1"/>
          <p:nvPr/>
        </p:nvSpPr>
        <p:spPr>
          <a:xfrm>
            <a:off x="409000" y="173525"/>
            <a:ext cx="2974500" cy="85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Nunito"/>
                <a:ea typeface="Nunito"/>
                <a:cs typeface="Nunito"/>
                <a:sym typeface="Nunito"/>
              </a:rPr>
              <a:t>3.  </a:t>
            </a:r>
            <a:r>
              <a:rPr lang="en" sz="1600">
                <a:solidFill>
                  <a:srgbClr val="292929"/>
                </a:solidFill>
                <a:highlight>
                  <a:srgbClr val="FFFFFF"/>
                </a:highlight>
              </a:rPr>
              <a:t>X’s uncle is black (triangle)</a:t>
            </a:r>
            <a:endParaRPr/>
          </a:p>
        </p:txBody>
      </p:sp>
      <p:pic>
        <p:nvPicPr>
          <p:cNvPr id="427" name="Google Shape;427;p37"/>
          <p:cNvPicPr preferRelativeResize="0"/>
          <p:nvPr/>
        </p:nvPicPr>
        <p:blipFill rotWithShape="1">
          <a:blip r:embed="rId3">
            <a:alphaModFix/>
          </a:blip>
          <a:srcRect b="0" l="4463" r="13035" t="0"/>
          <a:stretch/>
        </p:blipFill>
        <p:spPr>
          <a:xfrm>
            <a:off x="2986950" y="582525"/>
            <a:ext cx="5317025" cy="1921050"/>
          </a:xfrm>
          <a:prstGeom prst="rect">
            <a:avLst/>
          </a:prstGeom>
          <a:noFill/>
          <a:ln>
            <a:noFill/>
          </a:ln>
        </p:spPr>
      </p:pic>
      <p:sp>
        <p:nvSpPr>
          <p:cNvPr id="428" name="Google Shape;428;p37"/>
          <p:cNvSpPr txBox="1"/>
          <p:nvPr/>
        </p:nvSpPr>
        <p:spPr>
          <a:xfrm>
            <a:off x="409000" y="2491200"/>
            <a:ext cx="2887800" cy="59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Nunito"/>
                <a:ea typeface="Nunito"/>
                <a:cs typeface="Nunito"/>
                <a:sym typeface="Nunito"/>
              </a:rPr>
              <a:t>4.  </a:t>
            </a:r>
            <a:r>
              <a:rPr lang="en" sz="1600">
                <a:solidFill>
                  <a:srgbClr val="292929"/>
                </a:solidFill>
                <a:highlight>
                  <a:srgbClr val="FFFFFF"/>
                </a:highlight>
              </a:rPr>
              <a:t>X’s uncle is black (line)</a:t>
            </a:r>
            <a:endParaRPr/>
          </a:p>
        </p:txBody>
      </p:sp>
      <p:pic>
        <p:nvPicPr>
          <p:cNvPr id="429" name="Google Shape;429;p37"/>
          <p:cNvPicPr preferRelativeResize="0"/>
          <p:nvPr/>
        </p:nvPicPr>
        <p:blipFill>
          <a:blip r:embed="rId4">
            <a:alphaModFix/>
          </a:blip>
          <a:stretch>
            <a:fillRect/>
          </a:stretch>
        </p:blipFill>
        <p:spPr>
          <a:xfrm>
            <a:off x="1064500" y="2912575"/>
            <a:ext cx="7585126" cy="21317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3" name="Shape 433"/>
        <p:cNvGrpSpPr/>
        <p:nvPr/>
      </p:nvGrpSpPr>
      <p:grpSpPr>
        <a:xfrm>
          <a:off x="0" y="0"/>
          <a:ext cx="0" cy="0"/>
          <a:chOff x="0" y="0"/>
          <a:chExt cx="0" cy="0"/>
        </a:xfrm>
      </p:grpSpPr>
      <p:pic>
        <p:nvPicPr>
          <p:cNvPr descr="Examples" id="434" name="Google Shape;434;p38"/>
          <p:cNvPicPr preferRelativeResize="0"/>
          <p:nvPr/>
        </p:nvPicPr>
        <p:blipFill>
          <a:blip r:embed="rId3">
            <a:alphaModFix/>
          </a:blip>
          <a:stretch>
            <a:fillRect/>
          </a:stretch>
        </p:blipFill>
        <p:spPr>
          <a:xfrm>
            <a:off x="892350" y="532950"/>
            <a:ext cx="7349649" cy="42511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8" name="Shape 438"/>
        <p:cNvGrpSpPr/>
        <p:nvPr/>
      </p:nvGrpSpPr>
      <p:grpSpPr>
        <a:xfrm>
          <a:off x="0" y="0"/>
          <a:ext cx="0" cy="0"/>
          <a:chOff x="0" y="0"/>
          <a:chExt cx="0" cy="0"/>
        </a:xfrm>
      </p:grpSpPr>
      <p:sp>
        <p:nvSpPr>
          <p:cNvPr id="439" name="Google Shape;439;p39"/>
          <p:cNvSpPr txBox="1"/>
          <p:nvPr/>
        </p:nvSpPr>
        <p:spPr>
          <a:xfrm>
            <a:off x="260275" y="210700"/>
            <a:ext cx="8700600" cy="4672500"/>
          </a:xfrm>
          <a:prstGeom prst="rect">
            <a:avLst/>
          </a:prstGeom>
          <a:noFill/>
          <a:ln>
            <a:noFill/>
          </a:ln>
        </p:spPr>
        <p:txBody>
          <a:bodyPr anchorCtr="0" anchor="t" bIns="91425" lIns="91425" spcFirstLastPara="1" rIns="91425" wrap="square" tIns="91425">
            <a:noAutofit/>
          </a:bodyPr>
          <a:lstStyle/>
          <a:p>
            <a:pPr indent="0" lvl="0" marL="0" rtl="0" algn="l">
              <a:lnSpc>
                <a:spcPct val="112000"/>
              </a:lnSpc>
              <a:spcBef>
                <a:spcPts val="4500"/>
              </a:spcBef>
              <a:spcAft>
                <a:spcPts val="0"/>
              </a:spcAft>
              <a:buNone/>
            </a:pPr>
            <a:r>
              <a:rPr b="1" lang="en" sz="2550">
                <a:solidFill>
                  <a:srgbClr val="292929"/>
                </a:solidFill>
                <a:highlight>
                  <a:srgbClr val="FFFFFF"/>
                </a:highlight>
              </a:rPr>
              <a:t>Real world applications of Red-Black Trees</a:t>
            </a:r>
            <a:endParaRPr b="1" sz="2550">
              <a:solidFill>
                <a:srgbClr val="292929"/>
              </a:solidFill>
              <a:highlight>
                <a:srgbClr val="FFFFFF"/>
              </a:highlight>
            </a:endParaRPr>
          </a:p>
          <a:p>
            <a:pPr indent="0" lvl="0" marL="0" rtl="0" algn="l">
              <a:spcBef>
                <a:spcPts val="0"/>
              </a:spcBef>
              <a:spcAft>
                <a:spcPts val="0"/>
              </a:spcAft>
              <a:buNone/>
            </a:pPr>
            <a:r>
              <a:t/>
            </a:r>
            <a:endParaRPr sz="1600">
              <a:solidFill>
                <a:srgbClr val="292929"/>
              </a:solidFill>
              <a:highlight>
                <a:srgbClr val="FFFFFF"/>
              </a:highlight>
              <a:latin typeface="Georgia"/>
              <a:ea typeface="Georgia"/>
              <a:cs typeface="Georgia"/>
              <a:sym typeface="Georgia"/>
            </a:endParaRPr>
          </a:p>
          <a:p>
            <a:pPr indent="0" lvl="0" marL="0" rtl="0" algn="l">
              <a:spcBef>
                <a:spcPts val="0"/>
              </a:spcBef>
              <a:spcAft>
                <a:spcPts val="0"/>
              </a:spcAft>
              <a:buNone/>
            </a:pPr>
            <a:r>
              <a:rPr lang="en" sz="1600">
                <a:solidFill>
                  <a:srgbClr val="292929"/>
                </a:solidFill>
                <a:highlight>
                  <a:srgbClr val="FFFFFF"/>
                </a:highlight>
                <a:latin typeface="Georgia"/>
                <a:ea typeface="Georgia"/>
                <a:cs typeface="Georgia"/>
                <a:sym typeface="Georgia"/>
              </a:rPr>
              <a:t>They are used in map, multimap, multiset from C++ STL and java.util.TreeMap , java.util.TreeSet from Java. Besides they are use in K-mean clustering algorithm for reducing time complexity.</a:t>
            </a:r>
            <a:endParaRPr sz="1600">
              <a:solidFill>
                <a:srgbClr val="292929"/>
              </a:solidFill>
              <a:highlight>
                <a:srgbClr val="FFFFFF"/>
              </a:highlight>
              <a:latin typeface="Georgia"/>
              <a:ea typeface="Georgia"/>
              <a:cs typeface="Georgia"/>
              <a:sym typeface="Georgia"/>
            </a:endParaRPr>
          </a:p>
          <a:p>
            <a:pPr indent="0" lvl="0" marL="0" rtl="0" algn="l">
              <a:spcBef>
                <a:spcPts val="0"/>
              </a:spcBef>
              <a:spcAft>
                <a:spcPts val="0"/>
              </a:spcAft>
              <a:buNone/>
            </a:pPr>
            <a:r>
              <a:t/>
            </a:r>
            <a:endParaRPr sz="1600">
              <a:solidFill>
                <a:srgbClr val="292929"/>
              </a:solidFill>
              <a:highlight>
                <a:srgbClr val="FFFFFF"/>
              </a:highlight>
              <a:latin typeface="Georgia"/>
              <a:ea typeface="Georgia"/>
              <a:cs typeface="Georgia"/>
              <a:sym typeface="Georgia"/>
            </a:endParaRPr>
          </a:p>
          <a:p>
            <a:pPr indent="0" lvl="0" marL="0" rtl="0" algn="l">
              <a:spcBef>
                <a:spcPts val="0"/>
              </a:spcBef>
              <a:spcAft>
                <a:spcPts val="0"/>
              </a:spcAft>
              <a:buNone/>
            </a:pPr>
            <a:r>
              <a:rPr lang="en" sz="1600">
                <a:solidFill>
                  <a:srgbClr val="292929"/>
                </a:solidFill>
                <a:highlight>
                  <a:srgbClr val="FFFFFF"/>
                </a:highlight>
                <a:latin typeface="Georgia"/>
                <a:ea typeface="Georgia"/>
                <a:cs typeface="Georgia"/>
                <a:sym typeface="Georgia"/>
              </a:rPr>
              <a:t> MySQL uses Red-Black Trees for indexes on tables. That makes some significant usages</a:t>
            </a:r>
            <a:endParaRPr sz="1600">
              <a:solidFill>
                <a:srgbClr val="292929"/>
              </a:solidFill>
              <a:highlight>
                <a:srgbClr val="FFFFFF"/>
              </a:highlight>
              <a:latin typeface="Georgia"/>
              <a:ea typeface="Georgia"/>
              <a:cs typeface="Georgia"/>
              <a:sym typeface="Georgia"/>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3" name="Shape 443"/>
        <p:cNvGrpSpPr/>
        <p:nvPr/>
      </p:nvGrpSpPr>
      <p:grpSpPr>
        <a:xfrm>
          <a:off x="0" y="0"/>
          <a:ext cx="0" cy="0"/>
          <a:chOff x="0" y="0"/>
          <a:chExt cx="0" cy="0"/>
        </a:xfrm>
      </p:grpSpPr>
      <p:sp>
        <p:nvSpPr>
          <p:cNvPr id="444" name="Google Shape;444;p40"/>
          <p:cNvSpPr txBox="1"/>
          <p:nvPr>
            <p:ph type="title"/>
          </p:nvPr>
        </p:nvSpPr>
        <p:spPr>
          <a:xfrm>
            <a:off x="2157250" y="1702400"/>
            <a:ext cx="4464600" cy="1956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900" u="sng"/>
              <a:t>Real Life Implementation of Tree</a:t>
            </a:r>
            <a:endParaRPr sz="3900" u="sng"/>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8" name="Shape 448"/>
        <p:cNvGrpSpPr/>
        <p:nvPr/>
      </p:nvGrpSpPr>
      <p:grpSpPr>
        <a:xfrm>
          <a:off x="0" y="0"/>
          <a:ext cx="0" cy="0"/>
          <a:chOff x="0" y="0"/>
          <a:chExt cx="0" cy="0"/>
        </a:xfrm>
      </p:grpSpPr>
      <p:sp>
        <p:nvSpPr>
          <p:cNvPr id="449" name="Google Shape;449;p41"/>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Seat Booking in IRCTC</a:t>
            </a:r>
            <a:endParaRPr/>
          </a:p>
        </p:txBody>
      </p:sp>
      <p:sp>
        <p:nvSpPr>
          <p:cNvPr id="450" name="Google Shape;450;p41"/>
          <p:cNvSpPr txBox="1"/>
          <p:nvPr>
            <p:ph idx="1" type="body"/>
          </p:nvPr>
        </p:nvSpPr>
        <p:spPr>
          <a:xfrm>
            <a:off x="1303800" y="1913850"/>
            <a:ext cx="7030500" cy="254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-&gt;IRCTC uses AVL tree for seat booking.</a:t>
            </a:r>
            <a:endParaRPr/>
          </a:p>
          <a:p>
            <a:pPr indent="0" lvl="0" marL="0" rtl="0" algn="l">
              <a:spcBef>
                <a:spcPts val="1600"/>
              </a:spcBef>
              <a:spcAft>
                <a:spcPts val="1600"/>
              </a:spcAft>
              <a:buNone/>
            </a:pPr>
            <a:r>
              <a:rPr lang="en"/>
              <a:t>-&gt;benefit of using Avl tree is that we can book seats efficiently and use available resources more efficiently.</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9" name="Shape 289"/>
        <p:cNvGrpSpPr/>
        <p:nvPr/>
      </p:nvGrpSpPr>
      <p:grpSpPr>
        <a:xfrm>
          <a:off x="0" y="0"/>
          <a:ext cx="0" cy="0"/>
          <a:chOff x="0" y="0"/>
          <a:chExt cx="0" cy="0"/>
        </a:xfrm>
      </p:grpSpPr>
      <p:pic>
        <p:nvPicPr>
          <p:cNvPr id="290" name="Google Shape;290;p15"/>
          <p:cNvPicPr preferRelativeResize="0"/>
          <p:nvPr/>
        </p:nvPicPr>
        <p:blipFill>
          <a:blip r:embed="rId3">
            <a:alphaModFix/>
          </a:blip>
          <a:stretch>
            <a:fillRect/>
          </a:stretch>
        </p:blipFill>
        <p:spPr>
          <a:xfrm>
            <a:off x="636175" y="392750"/>
            <a:ext cx="7840425" cy="438107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4" name="Shape 454"/>
        <p:cNvGrpSpPr/>
        <p:nvPr/>
      </p:nvGrpSpPr>
      <p:grpSpPr>
        <a:xfrm>
          <a:off x="0" y="0"/>
          <a:ext cx="0" cy="0"/>
          <a:chOff x="0" y="0"/>
          <a:chExt cx="0" cy="0"/>
        </a:xfrm>
      </p:grpSpPr>
      <p:sp>
        <p:nvSpPr>
          <p:cNvPr id="455" name="Google Shape;455;p42"/>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42"/>
          <p:cNvSpPr txBox="1"/>
          <p:nvPr>
            <p:ph idx="1" type="body"/>
          </p:nvPr>
        </p:nvSpPr>
        <p:spPr>
          <a:xfrm>
            <a:off x="1303800" y="1990050"/>
            <a:ext cx="7030500" cy="2541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457" name="Google Shape;457;p42"/>
          <p:cNvPicPr preferRelativeResize="0"/>
          <p:nvPr/>
        </p:nvPicPr>
        <p:blipFill>
          <a:blip r:embed="rId3">
            <a:alphaModFix/>
          </a:blip>
          <a:stretch>
            <a:fillRect/>
          </a:stretch>
        </p:blipFill>
        <p:spPr>
          <a:xfrm>
            <a:off x="92867" y="52237"/>
            <a:ext cx="8958257" cy="503902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1" name="Shape 461"/>
        <p:cNvGrpSpPr/>
        <p:nvPr/>
      </p:nvGrpSpPr>
      <p:grpSpPr>
        <a:xfrm>
          <a:off x="0" y="0"/>
          <a:ext cx="0" cy="0"/>
          <a:chOff x="0" y="0"/>
          <a:chExt cx="0" cy="0"/>
        </a:xfrm>
      </p:grpSpPr>
      <p:pic>
        <p:nvPicPr>
          <p:cNvPr id="462" name="Google Shape;462;p43"/>
          <p:cNvPicPr preferRelativeResize="0"/>
          <p:nvPr/>
        </p:nvPicPr>
        <p:blipFill>
          <a:blip r:embed="rId3">
            <a:alphaModFix/>
          </a:blip>
          <a:stretch>
            <a:fillRect/>
          </a:stretch>
        </p:blipFill>
        <p:spPr>
          <a:xfrm>
            <a:off x="152400" y="152400"/>
            <a:ext cx="8602134" cy="48387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6" name="Shape 466"/>
        <p:cNvGrpSpPr/>
        <p:nvPr/>
      </p:nvGrpSpPr>
      <p:grpSpPr>
        <a:xfrm>
          <a:off x="0" y="0"/>
          <a:ext cx="0" cy="0"/>
          <a:chOff x="0" y="0"/>
          <a:chExt cx="0" cy="0"/>
        </a:xfrm>
      </p:grpSpPr>
      <p:pic>
        <p:nvPicPr>
          <p:cNvPr id="467" name="Google Shape;467;p44"/>
          <p:cNvPicPr preferRelativeResize="0"/>
          <p:nvPr/>
        </p:nvPicPr>
        <p:blipFill>
          <a:blip r:embed="rId3">
            <a:alphaModFix/>
          </a:blip>
          <a:stretch>
            <a:fillRect/>
          </a:stretch>
        </p:blipFill>
        <p:spPr>
          <a:xfrm>
            <a:off x="152400" y="152400"/>
            <a:ext cx="8602134" cy="48387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1" name="Shape 471"/>
        <p:cNvGrpSpPr/>
        <p:nvPr/>
      </p:nvGrpSpPr>
      <p:grpSpPr>
        <a:xfrm>
          <a:off x="0" y="0"/>
          <a:ext cx="0" cy="0"/>
          <a:chOff x="0" y="0"/>
          <a:chExt cx="0" cy="0"/>
        </a:xfrm>
      </p:grpSpPr>
      <p:sp>
        <p:nvSpPr>
          <p:cNvPr id="472" name="Google Shape;472;p45"/>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File Management in Operating System</a:t>
            </a:r>
            <a:endParaRPr/>
          </a:p>
        </p:txBody>
      </p:sp>
      <p:sp>
        <p:nvSpPr>
          <p:cNvPr id="473" name="Google Shape;473;p45"/>
          <p:cNvSpPr txBox="1"/>
          <p:nvPr>
            <p:ph idx="1" type="body"/>
          </p:nvPr>
        </p:nvSpPr>
        <p:spPr>
          <a:xfrm>
            <a:off x="1303800" y="1990050"/>
            <a:ext cx="7030500" cy="2541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-&gt; It is  example of Tree but not AVL tree.</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7" name="Shape 477"/>
        <p:cNvGrpSpPr/>
        <p:nvPr/>
      </p:nvGrpSpPr>
      <p:grpSpPr>
        <a:xfrm>
          <a:off x="0" y="0"/>
          <a:ext cx="0" cy="0"/>
          <a:chOff x="0" y="0"/>
          <a:chExt cx="0" cy="0"/>
        </a:xfrm>
      </p:grpSpPr>
      <p:pic>
        <p:nvPicPr>
          <p:cNvPr id="478" name="Google Shape;478;p46"/>
          <p:cNvPicPr preferRelativeResize="0"/>
          <p:nvPr/>
        </p:nvPicPr>
        <p:blipFill>
          <a:blip r:embed="rId3">
            <a:alphaModFix/>
          </a:blip>
          <a:stretch>
            <a:fillRect/>
          </a:stretch>
        </p:blipFill>
        <p:spPr>
          <a:xfrm>
            <a:off x="1693225" y="207825"/>
            <a:ext cx="6948084" cy="4838701"/>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2" name="Shape 482"/>
        <p:cNvGrpSpPr/>
        <p:nvPr/>
      </p:nvGrpSpPr>
      <p:grpSpPr>
        <a:xfrm>
          <a:off x="0" y="0"/>
          <a:ext cx="0" cy="0"/>
          <a:chOff x="0" y="0"/>
          <a:chExt cx="0" cy="0"/>
        </a:xfrm>
      </p:grpSpPr>
      <p:pic>
        <p:nvPicPr>
          <p:cNvPr id="483" name="Google Shape;483;p47"/>
          <p:cNvPicPr preferRelativeResize="0"/>
          <p:nvPr/>
        </p:nvPicPr>
        <p:blipFill>
          <a:blip r:embed="rId3">
            <a:alphaModFix/>
          </a:blip>
          <a:stretch>
            <a:fillRect/>
          </a:stretch>
        </p:blipFill>
        <p:spPr>
          <a:xfrm>
            <a:off x="727225" y="266700"/>
            <a:ext cx="7692476" cy="46101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4" name="Shape 294"/>
        <p:cNvGrpSpPr/>
        <p:nvPr/>
      </p:nvGrpSpPr>
      <p:grpSpPr>
        <a:xfrm>
          <a:off x="0" y="0"/>
          <a:ext cx="0" cy="0"/>
          <a:chOff x="0" y="0"/>
          <a:chExt cx="0" cy="0"/>
        </a:xfrm>
      </p:grpSpPr>
      <p:sp>
        <p:nvSpPr>
          <p:cNvPr id="295" name="Google Shape;295;p16"/>
          <p:cNvSpPr txBox="1"/>
          <p:nvPr>
            <p:ph type="title"/>
          </p:nvPr>
        </p:nvSpPr>
        <p:spPr>
          <a:xfrm>
            <a:off x="1303800" y="598575"/>
            <a:ext cx="7030500" cy="70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t>Why AVL TREES ??</a:t>
            </a:r>
            <a:endParaRPr u="sng"/>
          </a:p>
        </p:txBody>
      </p:sp>
      <p:sp>
        <p:nvSpPr>
          <p:cNvPr id="296" name="Google Shape;296;p16"/>
          <p:cNvSpPr txBox="1"/>
          <p:nvPr>
            <p:ph idx="1" type="body"/>
          </p:nvPr>
        </p:nvSpPr>
        <p:spPr>
          <a:xfrm>
            <a:off x="1303800" y="1530700"/>
            <a:ext cx="7030500" cy="30723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sz="2000">
                <a:solidFill>
                  <a:srgbClr val="000000"/>
                </a:solidFill>
                <a:highlight>
                  <a:srgbClr val="FFFFFF"/>
                </a:highlight>
                <a:latin typeface="Arial"/>
                <a:ea typeface="Arial"/>
                <a:cs typeface="Arial"/>
                <a:sym typeface="Arial"/>
              </a:rPr>
              <a:t>Most of the BST operations (e.g., search, max, min, insert, delete.. etc) take O(h) time where h is the height of the BST. The cost of these operations may become O(n) for a skewed Binary tree. If we make sure that height of the tree remains O(Logn) after every insertion and deletion, then we can guarantee an upper bound of O(Logn) for all these operations. The height of an AVL tree is always O(Logn) where n is the number of nodes in the tree .</a:t>
            </a:r>
            <a:endParaRPr sz="2000">
              <a:solidFill>
                <a:srgbClr val="000000"/>
              </a:solidFill>
              <a:highlight>
                <a:srgbClr val="FFFFFF"/>
              </a:highlight>
              <a:latin typeface="Arial"/>
              <a:ea typeface="Arial"/>
              <a:cs typeface="Arial"/>
              <a:sym typeface="Arial"/>
            </a:endParaRPr>
          </a:p>
          <a:p>
            <a:pPr indent="0" lvl="0" marL="0" rtl="0" algn="just">
              <a:spcBef>
                <a:spcPts val="0"/>
              </a:spcBef>
              <a:spcAft>
                <a:spcPts val="1600"/>
              </a:spcAft>
              <a:buNone/>
            </a:pPr>
            <a:r>
              <a:t/>
            </a:r>
            <a:endParaRPr sz="20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0" name="Shape 300"/>
        <p:cNvGrpSpPr/>
        <p:nvPr/>
      </p:nvGrpSpPr>
      <p:grpSpPr>
        <a:xfrm>
          <a:off x="0" y="0"/>
          <a:ext cx="0" cy="0"/>
          <a:chOff x="0" y="0"/>
          <a:chExt cx="0" cy="0"/>
        </a:xfrm>
      </p:grpSpPr>
      <p:sp>
        <p:nvSpPr>
          <p:cNvPr id="301" name="Google Shape;301;p17"/>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u="sng">
                <a:solidFill>
                  <a:srgbClr val="000000"/>
                </a:solidFill>
                <a:latin typeface="Arial"/>
                <a:ea typeface="Arial"/>
                <a:cs typeface="Arial"/>
                <a:sym typeface="Arial"/>
              </a:rPr>
              <a:t>Balanced Binary Search Trees</a:t>
            </a:r>
            <a:endParaRPr sz="3000" u="sng"/>
          </a:p>
        </p:txBody>
      </p:sp>
      <p:sp>
        <p:nvSpPr>
          <p:cNvPr id="302" name="Google Shape;302;p17"/>
          <p:cNvSpPr txBox="1"/>
          <p:nvPr>
            <p:ph idx="1" type="body"/>
          </p:nvPr>
        </p:nvSpPr>
        <p:spPr>
          <a:xfrm>
            <a:off x="1303800" y="1723050"/>
            <a:ext cx="7030500" cy="2995200"/>
          </a:xfrm>
          <a:prstGeom prst="rect">
            <a:avLst/>
          </a:prstGeom>
        </p:spPr>
        <p:txBody>
          <a:bodyPr anchorCtr="0" anchor="t" bIns="91425" lIns="91425" spcFirstLastPara="1" rIns="91425" wrap="square" tIns="91425">
            <a:noAutofit/>
          </a:bodyPr>
          <a:lstStyle/>
          <a:p>
            <a:pPr indent="0" lvl="0" marL="0" rtl="0" algn="l">
              <a:lnSpc>
                <a:spcPct val="115000"/>
              </a:lnSpc>
              <a:spcBef>
                <a:spcPts val="800"/>
              </a:spcBef>
              <a:spcAft>
                <a:spcPts val="0"/>
              </a:spcAft>
              <a:buNone/>
            </a:pPr>
            <a:r>
              <a:rPr lang="en" sz="2000">
                <a:solidFill>
                  <a:srgbClr val="000000"/>
                </a:solidFill>
                <a:latin typeface="Arial"/>
                <a:ea typeface="Arial"/>
                <a:cs typeface="Arial"/>
                <a:sym typeface="Arial"/>
              </a:rPr>
              <a:t>If the height of a binary tree is always O(log n), we can guarantee O(log n) performance for each search tree operation</a:t>
            </a:r>
            <a:endParaRPr sz="2000">
              <a:solidFill>
                <a:srgbClr val="000000"/>
              </a:solidFill>
              <a:latin typeface="Arial"/>
              <a:ea typeface="Arial"/>
              <a:cs typeface="Arial"/>
              <a:sym typeface="Arial"/>
            </a:endParaRPr>
          </a:p>
          <a:p>
            <a:pPr indent="0" lvl="0" marL="0" rtl="0" algn="l">
              <a:lnSpc>
                <a:spcPct val="115000"/>
              </a:lnSpc>
              <a:spcBef>
                <a:spcPts val="800"/>
              </a:spcBef>
              <a:spcAft>
                <a:spcPts val="0"/>
              </a:spcAft>
              <a:buNone/>
            </a:pPr>
            <a:r>
              <a:rPr lang="en" sz="2000">
                <a:solidFill>
                  <a:srgbClr val="000000"/>
                </a:solidFill>
                <a:latin typeface="Arial"/>
                <a:ea typeface="Arial"/>
                <a:cs typeface="Arial"/>
                <a:sym typeface="Arial"/>
              </a:rPr>
              <a:t>•Trees with a </a:t>
            </a:r>
            <a:r>
              <a:rPr lang="en" sz="2000">
                <a:solidFill>
                  <a:srgbClr val="FF3300"/>
                </a:solidFill>
                <a:latin typeface="Arial"/>
                <a:ea typeface="Arial"/>
                <a:cs typeface="Arial"/>
                <a:sym typeface="Arial"/>
              </a:rPr>
              <a:t>worst-case height of O(log n)</a:t>
            </a:r>
            <a:r>
              <a:rPr lang="en" sz="2000">
                <a:solidFill>
                  <a:srgbClr val="000000"/>
                </a:solidFill>
                <a:latin typeface="Arial"/>
                <a:ea typeface="Arial"/>
                <a:cs typeface="Arial"/>
                <a:sym typeface="Arial"/>
              </a:rPr>
              <a:t> are called </a:t>
            </a:r>
            <a:r>
              <a:rPr b="1" lang="en" sz="2000">
                <a:solidFill>
                  <a:srgbClr val="0000FF"/>
                </a:solidFill>
                <a:latin typeface="Arial"/>
                <a:ea typeface="Arial"/>
                <a:cs typeface="Arial"/>
                <a:sym typeface="Arial"/>
              </a:rPr>
              <a:t>balanced trees</a:t>
            </a:r>
            <a:endParaRPr b="1" sz="2000">
              <a:solidFill>
                <a:srgbClr val="0000FF"/>
              </a:solidFill>
              <a:latin typeface="Arial"/>
              <a:ea typeface="Arial"/>
              <a:cs typeface="Arial"/>
              <a:sym typeface="Arial"/>
            </a:endParaRPr>
          </a:p>
          <a:p>
            <a:pPr indent="0" lvl="0" marL="0" rtl="0" algn="l">
              <a:lnSpc>
                <a:spcPct val="115000"/>
              </a:lnSpc>
              <a:spcBef>
                <a:spcPts val="800"/>
              </a:spcBef>
              <a:spcAft>
                <a:spcPts val="0"/>
              </a:spcAft>
              <a:buNone/>
            </a:pPr>
            <a:r>
              <a:rPr lang="en" sz="2000">
                <a:solidFill>
                  <a:srgbClr val="000000"/>
                </a:solidFill>
                <a:latin typeface="Arial"/>
                <a:ea typeface="Arial"/>
                <a:cs typeface="Arial"/>
                <a:sym typeface="Arial"/>
              </a:rPr>
              <a:t>•An example of a balanced tree is </a:t>
            </a:r>
            <a:r>
              <a:rPr b="1" lang="en" sz="2000">
                <a:solidFill>
                  <a:srgbClr val="0000FF"/>
                </a:solidFill>
                <a:latin typeface="Arial"/>
                <a:ea typeface="Arial"/>
                <a:cs typeface="Arial"/>
                <a:sym typeface="Arial"/>
              </a:rPr>
              <a:t>AVL</a:t>
            </a:r>
            <a:r>
              <a:rPr lang="en" sz="2000">
                <a:solidFill>
                  <a:srgbClr val="000000"/>
                </a:solidFill>
                <a:latin typeface="Arial"/>
                <a:ea typeface="Arial"/>
                <a:cs typeface="Arial"/>
                <a:sym typeface="Arial"/>
              </a:rPr>
              <a:t> (</a:t>
            </a:r>
            <a:r>
              <a:rPr b="1" lang="en" sz="2000">
                <a:solidFill>
                  <a:srgbClr val="0000FF"/>
                </a:solidFill>
                <a:latin typeface="Arial"/>
                <a:ea typeface="Arial"/>
                <a:cs typeface="Arial"/>
                <a:sym typeface="Arial"/>
              </a:rPr>
              <a:t>A</a:t>
            </a:r>
            <a:r>
              <a:rPr lang="en" sz="2000">
                <a:solidFill>
                  <a:srgbClr val="000000"/>
                </a:solidFill>
                <a:latin typeface="Arial"/>
                <a:ea typeface="Arial"/>
                <a:cs typeface="Arial"/>
                <a:sym typeface="Arial"/>
              </a:rPr>
              <a:t>delson-</a:t>
            </a:r>
            <a:r>
              <a:rPr b="1" lang="en" sz="2000">
                <a:solidFill>
                  <a:srgbClr val="0000FF"/>
                </a:solidFill>
                <a:latin typeface="Arial"/>
                <a:ea typeface="Arial"/>
                <a:cs typeface="Arial"/>
                <a:sym typeface="Arial"/>
              </a:rPr>
              <a:t>V</a:t>
            </a:r>
            <a:r>
              <a:rPr lang="en" sz="2000">
                <a:solidFill>
                  <a:srgbClr val="000000"/>
                </a:solidFill>
                <a:latin typeface="Arial"/>
                <a:ea typeface="Arial"/>
                <a:cs typeface="Arial"/>
                <a:sym typeface="Arial"/>
              </a:rPr>
              <a:t>elsky and </a:t>
            </a:r>
            <a:r>
              <a:rPr b="1" lang="en" sz="2000">
                <a:solidFill>
                  <a:srgbClr val="0000FF"/>
                </a:solidFill>
                <a:latin typeface="Arial"/>
                <a:ea typeface="Arial"/>
                <a:cs typeface="Arial"/>
                <a:sym typeface="Arial"/>
              </a:rPr>
              <a:t>L</a:t>
            </a:r>
            <a:r>
              <a:rPr lang="en" sz="2000">
                <a:solidFill>
                  <a:srgbClr val="000000"/>
                </a:solidFill>
                <a:latin typeface="Arial"/>
                <a:ea typeface="Arial"/>
                <a:cs typeface="Arial"/>
                <a:sym typeface="Arial"/>
              </a:rPr>
              <a:t>andis) tree</a:t>
            </a:r>
            <a:endParaRPr sz="2000">
              <a:solidFill>
                <a:srgbClr val="000000"/>
              </a:solidFill>
              <a:latin typeface="Arial"/>
              <a:ea typeface="Arial"/>
              <a:cs typeface="Arial"/>
              <a:sym typeface="Arial"/>
            </a:endParaRPr>
          </a:p>
          <a:p>
            <a:pPr indent="0" lvl="0" marL="0" rtl="0" algn="l">
              <a:spcBef>
                <a:spcPts val="0"/>
              </a:spcBef>
              <a:spcAft>
                <a:spcPts val="1600"/>
              </a:spcAft>
              <a:buNone/>
            </a:pPr>
            <a:r>
              <a:t/>
            </a:r>
            <a:endParaRPr sz="20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6" name="Shape 306"/>
        <p:cNvGrpSpPr/>
        <p:nvPr/>
      </p:nvGrpSpPr>
      <p:grpSpPr>
        <a:xfrm>
          <a:off x="0" y="0"/>
          <a:ext cx="0" cy="0"/>
          <a:chOff x="0" y="0"/>
          <a:chExt cx="0" cy="0"/>
        </a:xfrm>
      </p:grpSpPr>
      <p:sp>
        <p:nvSpPr>
          <p:cNvPr id="307" name="Google Shape;307;p18"/>
          <p:cNvSpPr txBox="1"/>
          <p:nvPr>
            <p:ph type="title"/>
          </p:nvPr>
        </p:nvSpPr>
        <p:spPr>
          <a:xfrm>
            <a:off x="1303800" y="506550"/>
            <a:ext cx="7030500" cy="728400"/>
          </a:xfrm>
          <a:prstGeom prst="rect">
            <a:avLst/>
          </a:prstGeom>
        </p:spPr>
        <p:txBody>
          <a:bodyPr anchorCtr="0" anchor="t" bIns="91425" lIns="91425" spcFirstLastPara="1" rIns="91425" wrap="square" tIns="91425">
            <a:noAutofit/>
          </a:bodyPr>
          <a:lstStyle/>
          <a:p>
            <a:pPr indent="0" lvl="0" marL="0" rtl="0" algn="l">
              <a:lnSpc>
                <a:spcPct val="115000"/>
              </a:lnSpc>
              <a:spcBef>
                <a:spcPts val="800"/>
              </a:spcBef>
              <a:spcAft>
                <a:spcPts val="0"/>
              </a:spcAft>
              <a:buNone/>
            </a:pPr>
            <a:r>
              <a:rPr lang="en" sz="3000" u="sng">
                <a:solidFill>
                  <a:srgbClr val="000000"/>
                </a:solidFill>
                <a:latin typeface="Arial"/>
                <a:ea typeface="Arial"/>
                <a:cs typeface="Arial"/>
                <a:sym typeface="Arial"/>
              </a:rPr>
              <a:t>Definition</a:t>
            </a:r>
            <a:endParaRPr sz="3300"/>
          </a:p>
        </p:txBody>
      </p:sp>
      <p:sp>
        <p:nvSpPr>
          <p:cNvPr id="308" name="Google Shape;308;p18"/>
          <p:cNvSpPr txBox="1"/>
          <p:nvPr>
            <p:ph idx="1" type="body"/>
          </p:nvPr>
        </p:nvSpPr>
        <p:spPr>
          <a:xfrm>
            <a:off x="1303800" y="1701400"/>
            <a:ext cx="7286700" cy="2901600"/>
          </a:xfrm>
          <a:prstGeom prst="rect">
            <a:avLst/>
          </a:prstGeom>
        </p:spPr>
        <p:txBody>
          <a:bodyPr anchorCtr="0" anchor="t" bIns="91425" lIns="91425" spcFirstLastPara="1" rIns="91425" wrap="square" tIns="91425">
            <a:noAutofit/>
          </a:bodyPr>
          <a:lstStyle/>
          <a:p>
            <a:pPr indent="0" lvl="0" marL="0" rtl="0" algn="l">
              <a:lnSpc>
                <a:spcPct val="115000"/>
              </a:lnSpc>
              <a:spcBef>
                <a:spcPts val="800"/>
              </a:spcBef>
              <a:spcAft>
                <a:spcPts val="0"/>
              </a:spcAft>
              <a:buNone/>
            </a:pPr>
            <a:r>
              <a:rPr lang="en" sz="2000">
                <a:solidFill>
                  <a:srgbClr val="000000"/>
                </a:solidFill>
                <a:latin typeface="Arial"/>
                <a:ea typeface="Arial"/>
                <a:cs typeface="Arial"/>
                <a:sym typeface="Arial"/>
              </a:rPr>
              <a:t>Binary tree.</a:t>
            </a:r>
            <a:endParaRPr sz="2000">
              <a:solidFill>
                <a:srgbClr val="000000"/>
              </a:solidFill>
              <a:latin typeface="Arial"/>
              <a:ea typeface="Arial"/>
              <a:cs typeface="Arial"/>
              <a:sym typeface="Arial"/>
            </a:endParaRPr>
          </a:p>
          <a:p>
            <a:pPr indent="0" lvl="0" marL="0" rtl="0" algn="l">
              <a:lnSpc>
                <a:spcPct val="115000"/>
              </a:lnSpc>
              <a:spcBef>
                <a:spcPts val="800"/>
              </a:spcBef>
              <a:spcAft>
                <a:spcPts val="0"/>
              </a:spcAft>
              <a:buNone/>
            </a:pPr>
            <a:r>
              <a:rPr lang="en" sz="2000">
                <a:solidFill>
                  <a:srgbClr val="000000"/>
                </a:solidFill>
                <a:latin typeface="Arial"/>
                <a:ea typeface="Arial"/>
                <a:cs typeface="Arial"/>
                <a:sym typeface="Arial"/>
              </a:rPr>
              <a:t>•If T is a nonempty binary tree with T</a:t>
            </a:r>
            <a:r>
              <a:rPr baseline="-25000" lang="en" sz="2000">
                <a:solidFill>
                  <a:srgbClr val="000000"/>
                </a:solidFill>
                <a:latin typeface="Arial"/>
                <a:ea typeface="Arial"/>
                <a:cs typeface="Arial"/>
                <a:sym typeface="Arial"/>
              </a:rPr>
              <a:t>L</a:t>
            </a:r>
            <a:r>
              <a:rPr lang="en" sz="2000">
                <a:solidFill>
                  <a:srgbClr val="000000"/>
                </a:solidFill>
                <a:latin typeface="Arial"/>
                <a:ea typeface="Arial"/>
                <a:cs typeface="Arial"/>
                <a:sym typeface="Arial"/>
              </a:rPr>
              <a:t> and T</a:t>
            </a:r>
            <a:r>
              <a:rPr baseline="-25000" lang="en" sz="2000">
                <a:solidFill>
                  <a:srgbClr val="000000"/>
                </a:solidFill>
                <a:latin typeface="Arial"/>
                <a:ea typeface="Arial"/>
                <a:cs typeface="Arial"/>
                <a:sym typeface="Arial"/>
              </a:rPr>
              <a:t>R</a:t>
            </a:r>
            <a:r>
              <a:rPr lang="en" sz="2000">
                <a:solidFill>
                  <a:srgbClr val="000000"/>
                </a:solidFill>
                <a:latin typeface="Arial"/>
                <a:ea typeface="Arial"/>
                <a:cs typeface="Arial"/>
                <a:sym typeface="Arial"/>
              </a:rPr>
              <a:t> as its left and right subtrees, then T is an AVL tree iff</a:t>
            </a:r>
            <a:endParaRPr sz="2000">
              <a:solidFill>
                <a:srgbClr val="000000"/>
              </a:solidFill>
              <a:latin typeface="Arial"/>
              <a:ea typeface="Arial"/>
              <a:cs typeface="Arial"/>
              <a:sym typeface="Arial"/>
            </a:endParaRPr>
          </a:p>
          <a:p>
            <a:pPr indent="0" lvl="0" marL="0" rtl="0" algn="l">
              <a:lnSpc>
                <a:spcPct val="115000"/>
              </a:lnSpc>
              <a:spcBef>
                <a:spcPts val="700"/>
              </a:spcBef>
              <a:spcAft>
                <a:spcPts val="0"/>
              </a:spcAft>
              <a:buNone/>
            </a:pPr>
            <a:r>
              <a:rPr lang="en" sz="2000">
                <a:solidFill>
                  <a:srgbClr val="000000"/>
                </a:solidFill>
                <a:latin typeface="Arial"/>
                <a:ea typeface="Arial"/>
                <a:cs typeface="Arial"/>
                <a:sym typeface="Arial"/>
              </a:rPr>
              <a:t>1.</a:t>
            </a:r>
            <a:r>
              <a:rPr lang="en" sz="2000">
                <a:solidFill>
                  <a:srgbClr val="0000FF"/>
                </a:solidFill>
                <a:latin typeface="Arial"/>
                <a:ea typeface="Arial"/>
                <a:cs typeface="Arial"/>
                <a:sym typeface="Arial"/>
              </a:rPr>
              <a:t>T</a:t>
            </a:r>
            <a:r>
              <a:rPr baseline="-25000" lang="en" sz="2000">
                <a:solidFill>
                  <a:srgbClr val="0000FF"/>
                </a:solidFill>
                <a:latin typeface="Arial"/>
                <a:ea typeface="Arial"/>
                <a:cs typeface="Arial"/>
                <a:sym typeface="Arial"/>
              </a:rPr>
              <a:t>L</a:t>
            </a:r>
            <a:r>
              <a:rPr lang="en" sz="2000">
                <a:solidFill>
                  <a:srgbClr val="0000FF"/>
                </a:solidFill>
                <a:latin typeface="Arial"/>
                <a:ea typeface="Arial"/>
                <a:cs typeface="Arial"/>
                <a:sym typeface="Arial"/>
              </a:rPr>
              <a:t> and T</a:t>
            </a:r>
            <a:r>
              <a:rPr baseline="-25000" lang="en" sz="2000">
                <a:solidFill>
                  <a:srgbClr val="0000FF"/>
                </a:solidFill>
                <a:latin typeface="Arial"/>
                <a:ea typeface="Arial"/>
                <a:cs typeface="Arial"/>
                <a:sym typeface="Arial"/>
              </a:rPr>
              <a:t>R </a:t>
            </a:r>
            <a:r>
              <a:rPr lang="en" sz="2000">
                <a:solidFill>
                  <a:srgbClr val="0000FF"/>
                </a:solidFill>
                <a:latin typeface="Arial"/>
                <a:ea typeface="Arial"/>
                <a:cs typeface="Arial"/>
                <a:sym typeface="Arial"/>
              </a:rPr>
              <a:t>are AVL trees</a:t>
            </a:r>
            <a:r>
              <a:rPr lang="en" sz="2000">
                <a:solidFill>
                  <a:srgbClr val="000000"/>
                </a:solidFill>
                <a:latin typeface="Arial"/>
                <a:ea typeface="Arial"/>
                <a:cs typeface="Arial"/>
                <a:sym typeface="Arial"/>
              </a:rPr>
              <a:t>, and</a:t>
            </a:r>
            <a:endParaRPr sz="2000">
              <a:solidFill>
                <a:srgbClr val="000000"/>
              </a:solidFill>
              <a:latin typeface="Arial"/>
              <a:ea typeface="Arial"/>
              <a:cs typeface="Arial"/>
              <a:sym typeface="Arial"/>
            </a:endParaRPr>
          </a:p>
          <a:p>
            <a:pPr indent="0" lvl="0" marL="0" rtl="0" algn="l">
              <a:lnSpc>
                <a:spcPct val="115000"/>
              </a:lnSpc>
              <a:spcBef>
                <a:spcPts val="700"/>
              </a:spcBef>
              <a:spcAft>
                <a:spcPts val="0"/>
              </a:spcAft>
              <a:buNone/>
            </a:pPr>
            <a:r>
              <a:rPr lang="en" sz="2000">
                <a:solidFill>
                  <a:srgbClr val="000000"/>
                </a:solidFill>
                <a:latin typeface="Arial"/>
                <a:ea typeface="Arial"/>
                <a:cs typeface="Arial"/>
                <a:sym typeface="Arial"/>
              </a:rPr>
              <a:t>2.</a:t>
            </a:r>
            <a:r>
              <a:rPr b="1" lang="en" sz="2000">
                <a:solidFill>
                  <a:srgbClr val="0000FF"/>
                </a:solidFill>
                <a:latin typeface="Arial"/>
                <a:ea typeface="Arial"/>
                <a:cs typeface="Arial"/>
                <a:sym typeface="Arial"/>
              </a:rPr>
              <a:t>|h</a:t>
            </a:r>
            <a:r>
              <a:rPr b="1" baseline="-25000" lang="en" sz="2000">
                <a:solidFill>
                  <a:srgbClr val="0000FF"/>
                </a:solidFill>
                <a:latin typeface="Arial"/>
                <a:ea typeface="Arial"/>
                <a:cs typeface="Arial"/>
                <a:sym typeface="Arial"/>
              </a:rPr>
              <a:t>L</a:t>
            </a:r>
            <a:r>
              <a:rPr b="1" lang="en" sz="2000">
                <a:solidFill>
                  <a:srgbClr val="0000FF"/>
                </a:solidFill>
                <a:latin typeface="Arial"/>
                <a:ea typeface="Arial"/>
                <a:cs typeface="Arial"/>
                <a:sym typeface="Arial"/>
              </a:rPr>
              <a:t> – h</a:t>
            </a:r>
            <a:r>
              <a:rPr b="1" baseline="-25000" lang="en" sz="2000">
                <a:solidFill>
                  <a:srgbClr val="0000FF"/>
                </a:solidFill>
                <a:latin typeface="Arial"/>
                <a:ea typeface="Arial"/>
                <a:cs typeface="Arial"/>
                <a:sym typeface="Arial"/>
              </a:rPr>
              <a:t>R</a:t>
            </a:r>
            <a:r>
              <a:rPr b="1" lang="en" sz="2000">
                <a:solidFill>
                  <a:srgbClr val="0000FF"/>
                </a:solidFill>
                <a:latin typeface="Arial"/>
                <a:ea typeface="Arial"/>
                <a:cs typeface="Arial"/>
                <a:sym typeface="Arial"/>
              </a:rPr>
              <a:t>| £ 1</a:t>
            </a:r>
            <a:r>
              <a:rPr lang="en" sz="2000">
                <a:solidFill>
                  <a:srgbClr val="0000FF"/>
                </a:solidFill>
                <a:latin typeface="Arial"/>
                <a:ea typeface="Arial"/>
                <a:cs typeface="Arial"/>
                <a:sym typeface="Arial"/>
              </a:rPr>
              <a:t> where h</a:t>
            </a:r>
            <a:r>
              <a:rPr baseline="-25000" lang="en" sz="2000">
                <a:solidFill>
                  <a:srgbClr val="0000FF"/>
                </a:solidFill>
                <a:latin typeface="Arial"/>
                <a:ea typeface="Arial"/>
                <a:cs typeface="Arial"/>
                <a:sym typeface="Arial"/>
              </a:rPr>
              <a:t>L </a:t>
            </a:r>
            <a:r>
              <a:rPr lang="en" sz="2000">
                <a:solidFill>
                  <a:srgbClr val="0000FF"/>
                </a:solidFill>
                <a:latin typeface="Arial"/>
                <a:ea typeface="Arial"/>
                <a:cs typeface="Arial"/>
                <a:sym typeface="Arial"/>
              </a:rPr>
              <a:t>and h</a:t>
            </a:r>
            <a:r>
              <a:rPr baseline="-25000" lang="en" sz="2000">
                <a:solidFill>
                  <a:srgbClr val="0000FF"/>
                </a:solidFill>
                <a:latin typeface="Arial"/>
                <a:ea typeface="Arial"/>
                <a:cs typeface="Arial"/>
                <a:sym typeface="Arial"/>
              </a:rPr>
              <a:t>R </a:t>
            </a:r>
            <a:r>
              <a:rPr lang="en" sz="2000">
                <a:solidFill>
                  <a:srgbClr val="0000FF"/>
                </a:solidFill>
                <a:latin typeface="Arial"/>
                <a:ea typeface="Arial"/>
                <a:cs typeface="Arial"/>
                <a:sym typeface="Arial"/>
              </a:rPr>
              <a:t>are the heights of T</a:t>
            </a:r>
            <a:r>
              <a:rPr baseline="-25000" lang="en" sz="2000">
                <a:solidFill>
                  <a:srgbClr val="0000FF"/>
                </a:solidFill>
                <a:latin typeface="Arial"/>
                <a:ea typeface="Arial"/>
                <a:cs typeface="Arial"/>
                <a:sym typeface="Arial"/>
              </a:rPr>
              <a:t>L</a:t>
            </a:r>
            <a:r>
              <a:rPr lang="en" sz="2000">
                <a:solidFill>
                  <a:srgbClr val="0000FF"/>
                </a:solidFill>
                <a:latin typeface="Arial"/>
                <a:ea typeface="Arial"/>
                <a:cs typeface="Arial"/>
                <a:sym typeface="Arial"/>
              </a:rPr>
              <a:t> and T</a:t>
            </a:r>
            <a:r>
              <a:rPr baseline="-25000" lang="en" sz="2000">
                <a:solidFill>
                  <a:srgbClr val="0000FF"/>
                </a:solidFill>
                <a:latin typeface="Arial"/>
                <a:ea typeface="Arial"/>
                <a:cs typeface="Arial"/>
                <a:sym typeface="Arial"/>
              </a:rPr>
              <a:t>R</a:t>
            </a:r>
            <a:r>
              <a:rPr lang="en" sz="2000">
                <a:solidFill>
                  <a:srgbClr val="0000FF"/>
                </a:solidFill>
                <a:latin typeface="Arial"/>
                <a:ea typeface="Arial"/>
                <a:cs typeface="Arial"/>
                <a:sym typeface="Arial"/>
              </a:rPr>
              <a:t>, respectively</a:t>
            </a:r>
            <a:endParaRPr sz="2000">
              <a:solidFill>
                <a:srgbClr val="0000FF"/>
              </a:solidFill>
              <a:latin typeface="Arial"/>
              <a:ea typeface="Arial"/>
              <a:cs typeface="Arial"/>
              <a:sym typeface="Arial"/>
            </a:endParaRPr>
          </a:p>
          <a:p>
            <a:pPr indent="0" lvl="0" marL="0" rtl="0" algn="l">
              <a:spcBef>
                <a:spcPts val="0"/>
              </a:spcBef>
              <a:spcAft>
                <a:spcPts val="1600"/>
              </a:spcAft>
              <a:buNone/>
            </a:pPr>
            <a:r>
              <a:t/>
            </a:r>
            <a:endParaRPr sz="20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2" name="Shape 312"/>
        <p:cNvGrpSpPr/>
        <p:nvPr/>
      </p:nvGrpSpPr>
      <p:grpSpPr>
        <a:xfrm>
          <a:off x="0" y="0"/>
          <a:ext cx="0" cy="0"/>
          <a:chOff x="0" y="0"/>
          <a:chExt cx="0" cy="0"/>
        </a:xfrm>
      </p:grpSpPr>
      <p:sp>
        <p:nvSpPr>
          <p:cNvPr id="313" name="Google Shape;313;p19"/>
          <p:cNvSpPr txBox="1"/>
          <p:nvPr>
            <p:ph type="title"/>
          </p:nvPr>
        </p:nvSpPr>
        <p:spPr>
          <a:xfrm>
            <a:off x="1269675" y="302700"/>
            <a:ext cx="7030500" cy="772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u="sng">
                <a:solidFill>
                  <a:srgbClr val="000000"/>
                </a:solidFill>
                <a:latin typeface="Arial"/>
                <a:ea typeface="Arial"/>
                <a:cs typeface="Arial"/>
                <a:sym typeface="Arial"/>
              </a:rPr>
              <a:t>Properties of AVL Tree</a:t>
            </a:r>
            <a:endParaRPr sz="3000" u="sng"/>
          </a:p>
        </p:txBody>
      </p:sp>
      <p:sp>
        <p:nvSpPr>
          <p:cNvPr id="314" name="Google Shape;314;p19"/>
          <p:cNvSpPr txBox="1"/>
          <p:nvPr>
            <p:ph idx="1" type="body"/>
          </p:nvPr>
        </p:nvSpPr>
        <p:spPr>
          <a:xfrm>
            <a:off x="886525" y="1189300"/>
            <a:ext cx="7965600" cy="3834600"/>
          </a:xfrm>
          <a:prstGeom prst="rect">
            <a:avLst/>
          </a:prstGeom>
        </p:spPr>
        <p:txBody>
          <a:bodyPr anchorCtr="0" anchor="t" bIns="91425" lIns="91425" spcFirstLastPara="1" rIns="91425" wrap="square" tIns="91425">
            <a:noAutofit/>
          </a:bodyPr>
          <a:lstStyle/>
          <a:p>
            <a:pPr indent="0" lvl="0" marL="0" rtl="0" algn="l">
              <a:lnSpc>
                <a:spcPct val="115000"/>
              </a:lnSpc>
              <a:spcBef>
                <a:spcPts val="600"/>
              </a:spcBef>
              <a:spcAft>
                <a:spcPts val="0"/>
              </a:spcAft>
              <a:buNone/>
            </a:pPr>
            <a:r>
              <a:rPr lang="en" sz="1900">
                <a:solidFill>
                  <a:srgbClr val="000000"/>
                </a:solidFill>
                <a:latin typeface="Arial"/>
                <a:ea typeface="Arial"/>
                <a:cs typeface="Arial"/>
                <a:sym typeface="Arial"/>
              </a:rPr>
              <a:t>1.The height of an AVL tree with </a:t>
            </a:r>
            <a:r>
              <a:rPr i="1" lang="en" sz="1900">
                <a:solidFill>
                  <a:srgbClr val="000000"/>
                </a:solidFill>
                <a:latin typeface="Arial"/>
                <a:ea typeface="Arial"/>
                <a:cs typeface="Arial"/>
                <a:sym typeface="Arial"/>
              </a:rPr>
              <a:t>n</a:t>
            </a:r>
            <a:r>
              <a:rPr lang="en" sz="1900">
                <a:solidFill>
                  <a:srgbClr val="000000"/>
                </a:solidFill>
                <a:latin typeface="Arial"/>
                <a:ea typeface="Arial"/>
                <a:cs typeface="Arial"/>
                <a:sym typeface="Arial"/>
              </a:rPr>
              <a:t> nodes is O(log </a:t>
            </a:r>
            <a:r>
              <a:rPr i="1" lang="en" sz="1900">
                <a:solidFill>
                  <a:srgbClr val="000000"/>
                </a:solidFill>
                <a:latin typeface="Arial"/>
                <a:ea typeface="Arial"/>
                <a:cs typeface="Arial"/>
                <a:sym typeface="Arial"/>
              </a:rPr>
              <a:t>n</a:t>
            </a:r>
            <a:r>
              <a:rPr lang="en" sz="1900">
                <a:solidFill>
                  <a:srgbClr val="000000"/>
                </a:solidFill>
                <a:latin typeface="Arial"/>
                <a:ea typeface="Arial"/>
                <a:cs typeface="Arial"/>
                <a:sym typeface="Arial"/>
              </a:rPr>
              <a:t>)</a:t>
            </a:r>
            <a:endParaRPr sz="1900">
              <a:solidFill>
                <a:srgbClr val="000000"/>
              </a:solidFill>
              <a:latin typeface="Arial"/>
              <a:ea typeface="Arial"/>
              <a:cs typeface="Arial"/>
              <a:sym typeface="Arial"/>
            </a:endParaRPr>
          </a:p>
          <a:p>
            <a:pPr indent="0" lvl="0" marL="0" rtl="0" algn="l">
              <a:lnSpc>
                <a:spcPct val="115000"/>
              </a:lnSpc>
              <a:spcBef>
                <a:spcPts val="600"/>
              </a:spcBef>
              <a:spcAft>
                <a:spcPts val="0"/>
              </a:spcAft>
              <a:buNone/>
            </a:pPr>
            <a:r>
              <a:rPr lang="en" sz="1900">
                <a:solidFill>
                  <a:srgbClr val="000000"/>
                </a:solidFill>
                <a:latin typeface="Arial"/>
                <a:ea typeface="Arial"/>
                <a:cs typeface="Arial"/>
                <a:sym typeface="Arial"/>
              </a:rPr>
              <a:t>2.For every value of </a:t>
            </a:r>
            <a:r>
              <a:rPr i="1" lang="en" sz="1900">
                <a:solidFill>
                  <a:srgbClr val="000000"/>
                </a:solidFill>
                <a:latin typeface="Arial"/>
                <a:ea typeface="Arial"/>
                <a:cs typeface="Arial"/>
                <a:sym typeface="Arial"/>
              </a:rPr>
              <a:t>n</a:t>
            </a:r>
            <a:r>
              <a:rPr lang="en" sz="1900">
                <a:solidFill>
                  <a:srgbClr val="000000"/>
                </a:solidFill>
                <a:latin typeface="Arial"/>
                <a:ea typeface="Arial"/>
                <a:cs typeface="Arial"/>
                <a:sym typeface="Arial"/>
              </a:rPr>
              <a:t>, </a:t>
            </a:r>
            <a:r>
              <a:rPr i="1" lang="en" sz="1900">
                <a:solidFill>
                  <a:srgbClr val="000000"/>
                </a:solidFill>
                <a:latin typeface="Arial"/>
                <a:ea typeface="Arial"/>
                <a:cs typeface="Arial"/>
                <a:sym typeface="Arial"/>
              </a:rPr>
              <a:t>n</a:t>
            </a:r>
            <a:r>
              <a:rPr lang="en" sz="1900">
                <a:solidFill>
                  <a:srgbClr val="000000"/>
                </a:solidFill>
                <a:latin typeface="Arial"/>
                <a:ea typeface="Arial"/>
                <a:cs typeface="Arial"/>
                <a:sym typeface="Arial"/>
              </a:rPr>
              <a:t> &gt;= 0, there exists an AVL tree</a:t>
            </a:r>
            <a:endParaRPr sz="1900">
              <a:solidFill>
                <a:srgbClr val="000000"/>
              </a:solidFill>
              <a:latin typeface="Arial"/>
              <a:ea typeface="Arial"/>
              <a:cs typeface="Arial"/>
              <a:sym typeface="Arial"/>
            </a:endParaRPr>
          </a:p>
          <a:p>
            <a:pPr indent="0" lvl="0" marL="0" rtl="0" algn="l">
              <a:lnSpc>
                <a:spcPct val="115000"/>
              </a:lnSpc>
              <a:spcBef>
                <a:spcPts val="600"/>
              </a:spcBef>
              <a:spcAft>
                <a:spcPts val="0"/>
              </a:spcAft>
              <a:buNone/>
            </a:pPr>
            <a:r>
              <a:rPr lang="en" sz="1900">
                <a:solidFill>
                  <a:srgbClr val="000000"/>
                </a:solidFill>
                <a:latin typeface="Arial"/>
                <a:ea typeface="Arial"/>
                <a:cs typeface="Arial"/>
                <a:sym typeface="Arial"/>
              </a:rPr>
              <a:t>3.An </a:t>
            </a:r>
            <a:r>
              <a:rPr i="1" lang="en" sz="1900">
                <a:solidFill>
                  <a:srgbClr val="000000"/>
                </a:solidFill>
                <a:latin typeface="Arial"/>
                <a:ea typeface="Arial"/>
                <a:cs typeface="Arial"/>
                <a:sym typeface="Arial"/>
              </a:rPr>
              <a:t>n</a:t>
            </a:r>
            <a:r>
              <a:rPr lang="en" sz="1900">
                <a:solidFill>
                  <a:srgbClr val="000000"/>
                </a:solidFill>
                <a:latin typeface="Arial"/>
                <a:ea typeface="Arial"/>
                <a:cs typeface="Arial"/>
                <a:sym typeface="Arial"/>
              </a:rPr>
              <a:t>-node AVL search tree can be searched in O(height) = O(log </a:t>
            </a:r>
            <a:r>
              <a:rPr i="1" lang="en" sz="1900">
                <a:solidFill>
                  <a:srgbClr val="000000"/>
                </a:solidFill>
                <a:latin typeface="Arial"/>
                <a:ea typeface="Arial"/>
                <a:cs typeface="Arial"/>
                <a:sym typeface="Arial"/>
              </a:rPr>
              <a:t>n</a:t>
            </a:r>
            <a:r>
              <a:rPr lang="en" sz="1900">
                <a:solidFill>
                  <a:srgbClr val="000000"/>
                </a:solidFill>
                <a:latin typeface="Arial"/>
                <a:ea typeface="Arial"/>
                <a:cs typeface="Arial"/>
                <a:sym typeface="Arial"/>
              </a:rPr>
              <a:t>) time</a:t>
            </a:r>
            <a:endParaRPr sz="1900">
              <a:solidFill>
                <a:srgbClr val="000000"/>
              </a:solidFill>
              <a:latin typeface="Arial"/>
              <a:ea typeface="Arial"/>
              <a:cs typeface="Arial"/>
              <a:sym typeface="Arial"/>
            </a:endParaRPr>
          </a:p>
          <a:p>
            <a:pPr indent="0" lvl="0" marL="0" rtl="0" algn="l">
              <a:lnSpc>
                <a:spcPct val="115000"/>
              </a:lnSpc>
              <a:spcBef>
                <a:spcPts val="600"/>
              </a:spcBef>
              <a:spcAft>
                <a:spcPts val="0"/>
              </a:spcAft>
              <a:buNone/>
            </a:pPr>
            <a:r>
              <a:rPr lang="en" sz="1900">
                <a:solidFill>
                  <a:srgbClr val="000000"/>
                </a:solidFill>
                <a:latin typeface="Arial"/>
                <a:ea typeface="Arial"/>
                <a:cs typeface="Arial"/>
                <a:sym typeface="Arial"/>
              </a:rPr>
              <a:t>4.A new node can be inserted into an </a:t>
            </a:r>
            <a:r>
              <a:rPr i="1" lang="en" sz="1900">
                <a:solidFill>
                  <a:srgbClr val="000000"/>
                </a:solidFill>
                <a:latin typeface="Arial"/>
                <a:ea typeface="Arial"/>
                <a:cs typeface="Arial"/>
                <a:sym typeface="Arial"/>
              </a:rPr>
              <a:t>n</a:t>
            </a:r>
            <a:r>
              <a:rPr lang="en" sz="1900">
                <a:solidFill>
                  <a:srgbClr val="000000"/>
                </a:solidFill>
                <a:latin typeface="Arial"/>
                <a:ea typeface="Arial"/>
                <a:cs typeface="Arial"/>
                <a:sym typeface="Arial"/>
              </a:rPr>
              <a:t>-node AVL search tree so that the result is an </a:t>
            </a:r>
            <a:r>
              <a:rPr i="1" lang="en" sz="1900">
                <a:solidFill>
                  <a:srgbClr val="000000"/>
                </a:solidFill>
                <a:latin typeface="Arial"/>
                <a:ea typeface="Arial"/>
                <a:cs typeface="Arial"/>
                <a:sym typeface="Arial"/>
              </a:rPr>
              <a:t>n+1</a:t>
            </a:r>
            <a:r>
              <a:rPr lang="en" sz="1900">
                <a:solidFill>
                  <a:srgbClr val="000000"/>
                </a:solidFill>
                <a:latin typeface="Arial"/>
                <a:ea typeface="Arial"/>
                <a:cs typeface="Arial"/>
                <a:sym typeface="Arial"/>
              </a:rPr>
              <a:t> node AVL tree and insertion can be done in O(log </a:t>
            </a:r>
            <a:r>
              <a:rPr i="1" lang="en" sz="1900">
                <a:solidFill>
                  <a:srgbClr val="000000"/>
                </a:solidFill>
                <a:latin typeface="Arial"/>
                <a:ea typeface="Arial"/>
                <a:cs typeface="Arial"/>
                <a:sym typeface="Arial"/>
              </a:rPr>
              <a:t>n</a:t>
            </a:r>
            <a:r>
              <a:rPr lang="en" sz="1900">
                <a:solidFill>
                  <a:srgbClr val="000000"/>
                </a:solidFill>
                <a:latin typeface="Arial"/>
                <a:ea typeface="Arial"/>
                <a:cs typeface="Arial"/>
                <a:sym typeface="Arial"/>
              </a:rPr>
              <a:t>) time</a:t>
            </a:r>
            <a:endParaRPr sz="1900">
              <a:solidFill>
                <a:srgbClr val="000000"/>
              </a:solidFill>
              <a:latin typeface="Arial"/>
              <a:ea typeface="Arial"/>
              <a:cs typeface="Arial"/>
              <a:sym typeface="Arial"/>
            </a:endParaRPr>
          </a:p>
          <a:p>
            <a:pPr indent="0" lvl="0" marL="0" rtl="0" algn="l">
              <a:lnSpc>
                <a:spcPct val="115000"/>
              </a:lnSpc>
              <a:spcBef>
                <a:spcPts val="600"/>
              </a:spcBef>
              <a:spcAft>
                <a:spcPts val="0"/>
              </a:spcAft>
              <a:buNone/>
            </a:pPr>
            <a:r>
              <a:rPr lang="en" sz="1900">
                <a:solidFill>
                  <a:srgbClr val="000000"/>
                </a:solidFill>
                <a:latin typeface="Arial"/>
                <a:ea typeface="Arial"/>
                <a:cs typeface="Arial"/>
                <a:sym typeface="Arial"/>
              </a:rPr>
              <a:t>5.A node can be deleted from an </a:t>
            </a:r>
            <a:r>
              <a:rPr i="1" lang="en" sz="1900">
                <a:solidFill>
                  <a:srgbClr val="000000"/>
                </a:solidFill>
                <a:latin typeface="Arial"/>
                <a:ea typeface="Arial"/>
                <a:cs typeface="Arial"/>
                <a:sym typeface="Arial"/>
              </a:rPr>
              <a:t>n</a:t>
            </a:r>
            <a:r>
              <a:rPr lang="en" sz="1900">
                <a:solidFill>
                  <a:srgbClr val="000000"/>
                </a:solidFill>
                <a:latin typeface="Arial"/>
                <a:ea typeface="Arial"/>
                <a:cs typeface="Arial"/>
                <a:sym typeface="Arial"/>
              </a:rPr>
              <a:t>-node AVL search tree, </a:t>
            </a:r>
            <a:r>
              <a:rPr i="1" lang="en" sz="1900">
                <a:solidFill>
                  <a:srgbClr val="000000"/>
                </a:solidFill>
                <a:latin typeface="Arial"/>
                <a:ea typeface="Arial"/>
                <a:cs typeface="Arial"/>
                <a:sym typeface="Arial"/>
              </a:rPr>
              <a:t>n&gt;0</a:t>
            </a:r>
            <a:r>
              <a:rPr lang="en" sz="1900">
                <a:solidFill>
                  <a:srgbClr val="000000"/>
                </a:solidFill>
                <a:latin typeface="Arial"/>
                <a:ea typeface="Arial"/>
                <a:cs typeface="Arial"/>
                <a:sym typeface="Arial"/>
              </a:rPr>
              <a:t>, so that the result is an </a:t>
            </a:r>
            <a:r>
              <a:rPr i="1" lang="en" sz="1900">
                <a:solidFill>
                  <a:srgbClr val="000000"/>
                </a:solidFill>
                <a:latin typeface="Arial"/>
                <a:ea typeface="Arial"/>
                <a:cs typeface="Arial"/>
                <a:sym typeface="Arial"/>
              </a:rPr>
              <a:t>n-1</a:t>
            </a:r>
            <a:r>
              <a:rPr lang="en" sz="1900">
                <a:solidFill>
                  <a:srgbClr val="000000"/>
                </a:solidFill>
                <a:latin typeface="Arial"/>
                <a:ea typeface="Arial"/>
                <a:cs typeface="Arial"/>
                <a:sym typeface="Arial"/>
              </a:rPr>
              <a:t> node AVL tree and deletion can be done in O(log </a:t>
            </a:r>
            <a:r>
              <a:rPr i="1" lang="en" sz="1900">
                <a:solidFill>
                  <a:srgbClr val="000000"/>
                </a:solidFill>
                <a:latin typeface="Arial"/>
                <a:ea typeface="Arial"/>
                <a:cs typeface="Arial"/>
                <a:sym typeface="Arial"/>
              </a:rPr>
              <a:t>n</a:t>
            </a:r>
            <a:r>
              <a:rPr lang="en" sz="1900">
                <a:solidFill>
                  <a:srgbClr val="000000"/>
                </a:solidFill>
                <a:latin typeface="Arial"/>
                <a:ea typeface="Arial"/>
                <a:cs typeface="Arial"/>
                <a:sym typeface="Arial"/>
              </a:rPr>
              <a:t>) time</a:t>
            </a:r>
            <a:endParaRPr sz="1900">
              <a:solidFill>
                <a:srgbClr val="000000"/>
              </a:solidFill>
              <a:latin typeface="Arial"/>
              <a:ea typeface="Arial"/>
              <a:cs typeface="Arial"/>
              <a:sym typeface="Arial"/>
            </a:endParaRPr>
          </a:p>
          <a:p>
            <a:pPr indent="0" lvl="0" marL="0" rtl="0" algn="l">
              <a:spcBef>
                <a:spcPts val="0"/>
              </a:spcBef>
              <a:spcAft>
                <a:spcPts val="1600"/>
              </a:spcAft>
              <a:buNone/>
            </a:pPr>
            <a:r>
              <a:t/>
            </a:r>
            <a:endParaRPr sz="19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8" name="Shape 318"/>
        <p:cNvGrpSpPr/>
        <p:nvPr/>
      </p:nvGrpSpPr>
      <p:grpSpPr>
        <a:xfrm>
          <a:off x="0" y="0"/>
          <a:ext cx="0" cy="0"/>
          <a:chOff x="0" y="0"/>
          <a:chExt cx="0" cy="0"/>
        </a:xfrm>
      </p:grpSpPr>
      <p:sp>
        <p:nvSpPr>
          <p:cNvPr id="319" name="Google Shape;319;p20"/>
          <p:cNvSpPr txBox="1"/>
          <p:nvPr>
            <p:ph type="title"/>
          </p:nvPr>
        </p:nvSpPr>
        <p:spPr>
          <a:xfrm>
            <a:off x="1303800" y="598575"/>
            <a:ext cx="7030500" cy="659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3000" u="sng">
                <a:solidFill>
                  <a:srgbClr val="000000"/>
                </a:solidFill>
                <a:latin typeface="Arial"/>
                <a:ea typeface="Arial"/>
                <a:cs typeface="Arial"/>
                <a:sym typeface="Arial"/>
              </a:rPr>
              <a:t>Balance Factor</a:t>
            </a:r>
            <a:endParaRPr sz="3000" u="sng"/>
          </a:p>
        </p:txBody>
      </p:sp>
      <p:sp>
        <p:nvSpPr>
          <p:cNvPr id="320" name="Google Shape;320;p20"/>
          <p:cNvSpPr txBox="1"/>
          <p:nvPr>
            <p:ph idx="1" type="body"/>
          </p:nvPr>
        </p:nvSpPr>
        <p:spPr>
          <a:xfrm>
            <a:off x="1303800" y="1382750"/>
            <a:ext cx="7343400" cy="3482100"/>
          </a:xfrm>
          <a:prstGeom prst="rect">
            <a:avLst/>
          </a:prstGeom>
        </p:spPr>
        <p:txBody>
          <a:bodyPr anchorCtr="0" anchor="t" bIns="91425" lIns="91425" spcFirstLastPara="1" rIns="91425" wrap="square" tIns="91425">
            <a:noAutofit/>
          </a:bodyPr>
          <a:lstStyle/>
          <a:p>
            <a:pPr indent="0" lvl="0" marL="0" rtl="0" algn="l">
              <a:lnSpc>
                <a:spcPct val="115000"/>
              </a:lnSpc>
              <a:spcBef>
                <a:spcPts val="600"/>
              </a:spcBef>
              <a:spcAft>
                <a:spcPts val="0"/>
              </a:spcAft>
              <a:buNone/>
            </a:pPr>
            <a:r>
              <a:rPr lang="en" sz="2000">
                <a:solidFill>
                  <a:srgbClr val="000000"/>
                </a:solidFill>
                <a:latin typeface="Arial"/>
                <a:ea typeface="Arial"/>
                <a:cs typeface="Arial"/>
                <a:sym typeface="Arial"/>
              </a:rPr>
              <a:t>•AVL trees are normally represented using the linked representation</a:t>
            </a:r>
            <a:endParaRPr sz="2000">
              <a:solidFill>
                <a:srgbClr val="000000"/>
              </a:solidFill>
              <a:latin typeface="Arial"/>
              <a:ea typeface="Arial"/>
              <a:cs typeface="Arial"/>
              <a:sym typeface="Arial"/>
            </a:endParaRPr>
          </a:p>
          <a:p>
            <a:pPr indent="0" lvl="0" marL="0" rtl="0" algn="l">
              <a:lnSpc>
                <a:spcPct val="115000"/>
              </a:lnSpc>
              <a:spcBef>
                <a:spcPts val="600"/>
              </a:spcBef>
              <a:spcAft>
                <a:spcPts val="0"/>
              </a:spcAft>
              <a:buNone/>
            </a:pPr>
            <a:r>
              <a:rPr lang="en" sz="2000">
                <a:solidFill>
                  <a:srgbClr val="000000"/>
                </a:solidFill>
                <a:latin typeface="Arial"/>
                <a:ea typeface="Arial"/>
                <a:cs typeface="Arial"/>
                <a:sym typeface="Arial"/>
              </a:rPr>
              <a:t>•To facilitate insertion and deletion, a </a:t>
            </a:r>
            <a:r>
              <a:rPr b="1" lang="en" sz="2000">
                <a:solidFill>
                  <a:srgbClr val="FF3300"/>
                </a:solidFill>
                <a:latin typeface="Arial"/>
                <a:ea typeface="Arial"/>
                <a:cs typeface="Arial"/>
                <a:sym typeface="Arial"/>
              </a:rPr>
              <a:t>balance factor (bf)</a:t>
            </a:r>
            <a:r>
              <a:rPr lang="en" sz="2000">
                <a:solidFill>
                  <a:srgbClr val="000000"/>
                </a:solidFill>
                <a:latin typeface="Arial"/>
                <a:ea typeface="Arial"/>
                <a:cs typeface="Arial"/>
                <a:sym typeface="Arial"/>
              </a:rPr>
              <a:t> is associated with each node</a:t>
            </a:r>
            <a:endParaRPr sz="2000">
              <a:solidFill>
                <a:srgbClr val="000000"/>
              </a:solidFill>
              <a:latin typeface="Arial"/>
              <a:ea typeface="Arial"/>
              <a:cs typeface="Arial"/>
              <a:sym typeface="Arial"/>
            </a:endParaRPr>
          </a:p>
          <a:p>
            <a:pPr indent="0" lvl="0" marL="0" rtl="0" algn="l">
              <a:lnSpc>
                <a:spcPct val="115000"/>
              </a:lnSpc>
              <a:spcBef>
                <a:spcPts val="600"/>
              </a:spcBef>
              <a:spcAft>
                <a:spcPts val="0"/>
              </a:spcAft>
              <a:buNone/>
            </a:pPr>
            <a:r>
              <a:rPr lang="en" sz="2000">
                <a:solidFill>
                  <a:srgbClr val="000000"/>
                </a:solidFill>
                <a:latin typeface="Arial"/>
                <a:ea typeface="Arial"/>
                <a:cs typeface="Arial"/>
                <a:sym typeface="Arial"/>
              </a:rPr>
              <a:t>•The </a:t>
            </a:r>
            <a:r>
              <a:rPr b="1" lang="en" sz="2000" u="sng">
                <a:solidFill>
                  <a:srgbClr val="000000"/>
                </a:solidFill>
                <a:latin typeface="Arial"/>
                <a:ea typeface="Arial"/>
                <a:cs typeface="Arial"/>
                <a:sym typeface="Arial"/>
              </a:rPr>
              <a:t>balance factor bf(x) </a:t>
            </a:r>
            <a:r>
              <a:rPr lang="en" sz="2000">
                <a:solidFill>
                  <a:srgbClr val="000000"/>
                </a:solidFill>
                <a:latin typeface="Arial"/>
                <a:ea typeface="Arial"/>
                <a:cs typeface="Arial"/>
                <a:sym typeface="Arial"/>
              </a:rPr>
              <a:t>of a node x is defined as</a:t>
            </a:r>
            <a:endParaRPr sz="2000">
              <a:solidFill>
                <a:srgbClr val="000000"/>
              </a:solidFill>
              <a:latin typeface="Arial"/>
              <a:ea typeface="Arial"/>
              <a:cs typeface="Arial"/>
              <a:sym typeface="Arial"/>
            </a:endParaRPr>
          </a:p>
          <a:p>
            <a:pPr indent="0" lvl="0" marL="0" rtl="0" algn="l">
              <a:lnSpc>
                <a:spcPct val="115000"/>
              </a:lnSpc>
              <a:spcBef>
                <a:spcPts val="600"/>
              </a:spcBef>
              <a:spcAft>
                <a:spcPts val="0"/>
              </a:spcAft>
              <a:buNone/>
            </a:pPr>
            <a:r>
              <a:rPr lang="en" sz="2000">
                <a:solidFill>
                  <a:srgbClr val="000000"/>
                </a:solidFill>
                <a:latin typeface="Arial"/>
                <a:ea typeface="Arial"/>
                <a:cs typeface="Arial"/>
                <a:sym typeface="Arial"/>
              </a:rPr>
              <a:t>  </a:t>
            </a:r>
            <a:r>
              <a:rPr lang="en" sz="2000">
                <a:solidFill>
                  <a:srgbClr val="0000FF"/>
                </a:solidFill>
                <a:latin typeface="Arial"/>
                <a:ea typeface="Arial"/>
                <a:cs typeface="Arial"/>
                <a:sym typeface="Arial"/>
              </a:rPr>
              <a:t>height(x-&gt;leftChild) – height(x-&gt;rightChild)</a:t>
            </a:r>
            <a:endParaRPr sz="2000">
              <a:solidFill>
                <a:srgbClr val="0000FF"/>
              </a:solidFill>
              <a:latin typeface="Arial"/>
              <a:ea typeface="Arial"/>
              <a:cs typeface="Arial"/>
              <a:sym typeface="Arial"/>
            </a:endParaRPr>
          </a:p>
          <a:p>
            <a:pPr indent="0" lvl="0" marL="0" rtl="0" algn="l">
              <a:lnSpc>
                <a:spcPct val="115000"/>
              </a:lnSpc>
              <a:spcBef>
                <a:spcPts val="600"/>
              </a:spcBef>
              <a:spcAft>
                <a:spcPts val="0"/>
              </a:spcAft>
              <a:buNone/>
            </a:pPr>
            <a:r>
              <a:rPr lang="en" sz="2000">
                <a:solidFill>
                  <a:srgbClr val="000000"/>
                </a:solidFill>
                <a:latin typeface="Arial"/>
                <a:ea typeface="Arial"/>
                <a:cs typeface="Arial"/>
                <a:sym typeface="Arial"/>
              </a:rPr>
              <a:t>•Balance factor of each node in an AVL tree must be</a:t>
            </a:r>
            <a:endParaRPr sz="2000">
              <a:solidFill>
                <a:srgbClr val="000000"/>
              </a:solidFill>
              <a:latin typeface="Arial"/>
              <a:ea typeface="Arial"/>
              <a:cs typeface="Arial"/>
              <a:sym typeface="Arial"/>
            </a:endParaRPr>
          </a:p>
          <a:p>
            <a:pPr indent="0" lvl="0" marL="533400" rtl="0" algn="l">
              <a:lnSpc>
                <a:spcPct val="115000"/>
              </a:lnSpc>
              <a:spcBef>
                <a:spcPts val="600"/>
              </a:spcBef>
              <a:spcAft>
                <a:spcPts val="0"/>
              </a:spcAft>
              <a:buNone/>
            </a:pPr>
            <a:r>
              <a:rPr lang="en" sz="2000">
                <a:solidFill>
                  <a:srgbClr val="000000"/>
                </a:solidFill>
                <a:latin typeface="Arial"/>
                <a:ea typeface="Arial"/>
                <a:cs typeface="Arial"/>
                <a:sym typeface="Arial"/>
              </a:rPr>
              <a:t>                  	  </a:t>
            </a:r>
            <a:r>
              <a:rPr lang="en" sz="2000">
                <a:solidFill>
                  <a:srgbClr val="0000FF"/>
                </a:solidFill>
                <a:latin typeface="Arial"/>
                <a:ea typeface="Arial"/>
                <a:cs typeface="Arial"/>
                <a:sym typeface="Arial"/>
              </a:rPr>
              <a:t>–1, 0, or 1</a:t>
            </a:r>
            <a:endParaRPr sz="2000">
              <a:solidFill>
                <a:srgbClr val="0000FF"/>
              </a:solidFill>
              <a:latin typeface="Arial"/>
              <a:ea typeface="Arial"/>
              <a:cs typeface="Arial"/>
              <a:sym typeface="Arial"/>
            </a:endParaRPr>
          </a:p>
          <a:p>
            <a:pPr indent="0" lvl="0" marL="0" rtl="0" algn="l">
              <a:spcBef>
                <a:spcPts val="0"/>
              </a:spcBef>
              <a:spcAft>
                <a:spcPts val="1600"/>
              </a:spcAft>
              <a:buNone/>
            </a:pPr>
            <a:r>
              <a:t/>
            </a:r>
            <a:endParaRPr sz="20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4" name="Shape 324"/>
        <p:cNvGrpSpPr/>
        <p:nvPr/>
      </p:nvGrpSpPr>
      <p:grpSpPr>
        <a:xfrm>
          <a:off x="0" y="0"/>
          <a:ext cx="0" cy="0"/>
          <a:chOff x="0" y="0"/>
          <a:chExt cx="0" cy="0"/>
        </a:xfrm>
      </p:grpSpPr>
      <p:pic>
        <p:nvPicPr>
          <p:cNvPr id="325" name="Google Shape;325;p21"/>
          <p:cNvPicPr preferRelativeResize="0"/>
          <p:nvPr/>
        </p:nvPicPr>
        <p:blipFill>
          <a:blip r:embed="rId3">
            <a:alphaModFix/>
          </a:blip>
          <a:stretch>
            <a:fillRect/>
          </a:stretch>
        </p:blipFill>
        <p:spPr>
          <a:xfrm>
            <a:off x="522375" y="461025"/>
            <a:ext cx="6099374" cy="4335550"/>
          </a:xfrm>
          <a:prstGeom prst="rect">
            <a:avLst/>
          </a:prstGeom>
          <a:noFill/>
          <a:ln>
            <a:noFill/>
          </a:ln>
        </p:spPr>
      </p:pic>
      <p:sp>
        <p:nvSpPr>
          <p:cNvPr id="326" name="Google Shape;326;p21"/>
          <p:cNvSpPr txBox="1"/>
          <p:nvPr/>
        </p:nvSpPr>
        <p:spPr>
          <a:xfrm>
            <a:off x="5768300" y="233450"/>
            <a:ext cx="2935800" cy="175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t>A non-empty BST is an AVL search tree iff, the balance factors of every node in the tree is either 0, 1 or -1. </a:t>
            </a:r>
            <a:endParaRPr sz="2000">
              <a:latin typeface="Nunito"/>
              <a:ea typeface="Nunito"/>
              <a:cs typeface="Nunito"/>
              <a:sym typeface="Nunito"/>
            </a:endParaRPr>
          </a:p>
        </p:txBody>
      </p:sp>
    </p:spTree>
  </p:cSld>
  <p:clrMapOvr>
    <a:masterClrMapping/>
  </p:clrMapOvr>
</p:sld>
</file>

<file path=ppt/theme/theme1.xml><?xml version="1.0" encoding="utf-8"?>
<a:theme xmlns:a="http://schemas.openxmlformats.org/drawingml/2006/main" xmlns:r="http://schemas.openxmlformats.org/officeDocument/2006/relationships"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